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2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7"/>
  </p:notesMasterIdLst>
  <p:handoutMasterIdLst>
    <p:handoutMasterId r:id="rId28"/>
  </p:handoutMasterIdLst>
  <p:sldIdLst>
    <p:sldId id="256" r:id="rId2"/>
    <p:sldId id="367" r:id="rId3"/>
    <p:sldId id="491" r:id="rId4"/>
    <p:sldId id="492" r:id="rId5"/>
    <p:sldId id="472" r:id="rId6"/>
    <p:sldId id="485" r:id="rId7"/>
    <p:sldId id="487" r:id="rId8"/>
    <p:sldId id="488" r:id="rId9"/>
    <p:sldId id="489" r:id="rId10"/>
    <p:sldId id="490" r:id="rId11"/>
    <p:sldId id="474" r:id="rId12"/>
    <p:sldId id="478" r:id="rId13"/>
    <p:sldId id="473" r:id="rId14"/>
    <p:sldId id="496" r:id="rId15"/>
    <p:sldId id="512" r:id="rId16"/>
    <p:sldId id="497" r:id="rId17"/>
    <p:sldId id="503" r:id="rId18"/>
    <p:sldId id="504" r:id="rId19"/>
    <p:sldId id="506" r:id="rId20"/>
    <p:sldId id="507" r:id="rId21"/>
    <p:sldId id="511" r:id="rId22"/>
    <p:sldId id="475" r:id="rId23"/>
    <p:sldId id="481" r:id="rId24"/>
    <p:sldId id="402" r:id="rId25"/>
    <p:sldId id="513" r:id="rId2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C39697-2135-4859-B0EC-7F19FB1EA905}">
          <p14:sldIdLst>
            <p14:sldId id="256"/>
          </p14:sldIdLst>
        </p14:section>
        <p14:section name="Intro" id="{19E6BD87-27EA-48FE-9CB2-D1E2155F3B6D}">
          <p14:sldIdLst>
            <p14:sldId id="367"/>
            <p14:sldId id="491"/>
            <p14:sldId id="492"/>
            <p14:sldId id="472"/>
          </p14:sldIdLst>
        </p14:section>
        <p14:section name="CARM" id="{38DD3FF9-15B1-401E-9EA9-6093223779D3}">
          <p14:sldIdLst>
            <p14:sldId id="485"/>
            <p14:sldId id="487"/>
            <p14:sldId id="488"/>
            <p14:sldId id="489"/>
            <p14:sldId id="490"/>
          </p14:sldIdLst>
        </p14:section>
        <p14:section name="CAV" id="{BBA1A838-0ADC-4BB4-9075-5255E2E77468}">
          <p14:sldIdLst>
            <p14:sldId id="474"/>
            <p14:sldId id="478"/>
          </p14:sldIdLst>
        </p14:section>
        <p14:section name="Managed Lanes" id="{A2DC17D5-4FE3-479C-B38D-2C9BB00A3B70}">
          <p14:sldIdLst>
            <p14:sldId id="473"/>
            <p14:sldId id="496"/>
            <p14:sldId id="512"/>
            <p14:sldId id="497"/>
            <p14:sldId id="503"/>
            <p14:sldId id="504"/>
            <p14:sldId id="506"/>
            <p14:sldId id="507"/>
            <p14:sldId id="511"/>
          </p14:sldIdLst>
        </p14:section>
        <p14:section name="RUC" id="{F6FCC900-2A05-46E8-8360-F4DC97A77C00}">
          <p14:sldIdLst>
            <p14:sldId id="475"/>
            <p14:sldId id="481"/>
          </p14:sldIdLst>
        </p14:section>
        <p14:section name="Challenges" id="{F18810FB-B7B0-4C0E-A6CF-916D5FB9DEE5}">
          <p14:sldIdLst>
            <p14:sldId id="402"/>
          </p14:sldIdLst>
        </p14:section>
        <p14:section name="Extra Slides" id="{AAB18AD5-2B11-4DBD-8938-95D21176FB67}">
          <p14:sldIdLst>
            <p14:sldId id="5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, Larissa" initials="JL" lastIdx="13" clrIdx="0">
    <p:extLst>
      <p:ext uri="{19B8F6BF-5375-455C-9EA6-DF929625EA0E}">
        <p15:presenceInfo xmlns:p15="http://schemas.microsoft.com/office/powerpoint/2012/main" userId="S-1-5-21-527237240-1500820517-725345543-4323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433A"/>
    <a:srgbClr val="D8E6F0"/>
    <a:srgbClr val="1C2B39"/>
    <a:srgbClr val="9DC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81967" autoAdjust="0"/>
  </p:normalViewPr>
  <p:slideViewPr>
    <p:cSldViewPr snapToGrid="0">
      <p:cViewPr varScale="1">
        <p:scale>
          <a:sx n="60" d="100"/>
          <a:sy n="60" d="100"/>
        </p:scale>
        <p:origin x="11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024"/>
    </p:cViewPr>
  </p:sorterViewPr>
  <p:notesViewPr>
    <p:cSldViewPr snapToGrid="0">
      <p:cViewPr varScale="1">
        <p:scale>
          <a:sx n="81" d="100"/>
          <a:sy n="81" d="100"/>
        </p:scale>
        <p:origin x="38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698" cy="481875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1"/>
            <a:ext cx="3169698" cy="481875"/>
          </a:xfrm>
          <a:prstGeom prst="rect">
            <a:avLst/>
          </a:prstGeom>
        </p:spPr>
        <p:txBody>
          <a:bodyPr vert="horz" lIns="95560" tIns="47780" rIns="95560" bIns="47780" rtlCol="0"/>
          <a:lstStyle>
            <a:lvl1pPr algn="r">
              <a:defRPr sz="1300"/>
            </a:lvl1pPr>
          </a:lstStyle>
          <a:p>
            <a:fld id="{CD68F10F-FC9C-4BA2-9E8C-38909307C90A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5"/>
            <a:ext cx="3169698" cy="481875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5"/>
            <a:ext cx="3169698" cy="481875"/>
          </a:xfrm>
          <a:prstGeom prst="rect">
            <a:avLst/>
          </a:prstGeom>
        </p:spPr>
        <p:txBody>
          <a:bodyPr vert="horz" lIns="95560" tIns="47780" rIns="95560" bIns="47780" rtlCol="0" anchor="b"/>
          <a:lstStyle>
            <a:lvl1pPr algn="r">
              <a:defRPr sz="1300"/>
            </a:lvl1pPr>
          </a:lstStyle>
          <a:p>
            <a:fld id="{A30DD108-3C52-4937-97BB-CE0513A33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7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8"/>
          </a:xfrm>
          <a:prstGeom prst="rect">
            <a:avLst/>
          </a:prstGeom>
        </p:spPr>
        <p:txBody>
          <a:bodyPr vert="horz" lIns="96659" tIns="48329" rIns="96659" bIns="4832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1728"/>
          </a:xfrm>
          <a:prstGeom prst="rect">
            <a:avLst/>
          </a:prstGeom>
        </p:spPr>
        <p:txBody>
          <a:bodyPr vert="horz" lIns="96659" tIns="48329" rIns="96659" bIns="48329" rtlCol="0"/>
          <a:lstStyle>
            <a:lvl1pPr algn="r">
              <a:defRPr sz="1300"/>
            </a:lvl1pPr>
          </a:lstStyle>
          <a:p>
            <a:fld id="{B821C9C7-3045-4F99-9442-A186BD2BFA04}" type="datetimeFigureOut">
              <a:rPr lang="en-US" smtClean="0"/>
              <a:t>9/5/2018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9" tIns="48329" rIns="96659" bIns="4832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9"/>
            <a:ext cx="5852160" cy="3780473"/>
          </a:xfrm>
          <a:prstGeom prst="rect">
            <a:avLst/>
          </a:prstGeom>
        </p:spPr>
        <p:txBody>
          <a:bodyPr vert="horz" lIns="96659" tIns="48329" rIns="96659" bIns="4832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6"/>
            <a:ext cx="3169920" cy="481727"/>
          </a:xfrm>
          <a:prstGeom prst="rect">
            <a:avLst/>
          </a:prstGeom>
        </p:spPr>
        <p:txBody>
          <a:bodyPr vert="horz" lIns="96659" tIns="48329" rIns="96659" bIns="4832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6"/>
            <a:ext cx="3169920" cy="481727"/>
          </a:xfrm>
          <a:prstGeom prst="rect">
            <a:avLst/>
          </a:prstGeom>
        </p:spPr>
        <p:txBody>
          <a:bodyPr vert="horz" lIns="96659" tIns="48329" rIns="96659" bIns="48329" rtlCol="0" anchor="b"/>
          <a:lstStyle>
            <a:lvl1pPr algn="r">
              <a:defRPr sz="1300"/>
            </a:lvl1pPr>
          </a:lstStyle>
          <a:p>
            <a:fld id="{FBAF544D-9319-43E9-9AA1-E62C8DD13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224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80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99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07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3813" y="887413"/>
            <a:ext cx="4260850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7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3813" y="887413"/>
            <a:ext cx="4260850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EA92-F142-4D57-B507-37BDAF4471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74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3813" y="887413"/>
            <a:ext cx="4260850" cy="2397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099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C127-CB05-47B6-8D1E-7BC74A68F50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9/5/2018 9:44 AM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7559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BEFBD-4E28-5E4D-A79A-ACC16039C5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93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23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4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2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8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75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76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F544D-9319-43E9-9AA1-E62C8DD135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23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B8293-7DFC-4313-856D-65C93A878F1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0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B8293-7DFC-4313-856D-65C93A878F1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7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3B8293-7DFC-4313-856D-65C93A878F1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" y="2"/>
            <a:ext cx="12192001" cy="6286498"/>
          </a:xfrm>
          <a:prstGeom prst="rect">
            <a:avLst/>
          </a:prstGeom>
          <a:solidFill>
            <a:srgbClr val="1C2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89845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61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C2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2091" y="416896"/>
            <a:ext cx="8959039" cy="416896"/>
          </a:xfrm>
        </p:spPr>
        <p:txBody>
          <a:bodyPr anchor="ctr">
            <a:normAutofit/>
          </a:bodyPr>
          <a:lstStyle>
            <a:lvl1pPr algn="l">
              <a:defRPr sz="1800" spc="600">
                <a:solidFill>
                  <a:srgbClr val="FB433A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6157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1C2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1598213"/>
            <a:ext cx="8959039" cy="2425149"/>
          </a:xfrm>
        </p:spPr>
        <p:txBody>
          <a:bodyPr anchor="t">
            <a:normAutofit/>
          </a:bodyPr>
          <a:lstStyle>
            <a:lvl1pPr algn="l"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71" y="5852160"/>
            <a:ext cx="1434192" cy="61225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86252"/>
            <a:ext cx="5892800" cy="317500"/>
          </a:xfrm>
        </p:spPr>
        <p:txBody>
          <a:bodyPr anchor="ctr">
            <a:noAutofit/>
          </a:bodyPr>
          <a:lstStyle>
            <a:lvl1pPr marL="0" indent="0">
              <a:buNone/>
              <a:defRPr sz="1200" spc="600">
                <a:solidFill>
                  <a:srgbClr val="FB433A"/>
                </a:solidFill>
                <a:latin typeface="Montserrat" panose="02000505000000020004" pitchFamily="2" charset="0"/>
              </a:defRPr>
            </a:lvl1pPr>
          </a:lstStyle>
          <a:p>
            <a:pPr lvl="0"/>
            <a:r>
              <a:rPr lang="en-US" dirty="0"/>
              <a:t>STAGE</a:t>
            </a:r>
          </a:p>
        </p:txBody>
      </p:sp>
    </p:spTree>
    <p:extLst>
      <p:ext uri="{BB962C8B-B14F-4D97-AF65-F5344CB8AC3E}">
        <p14:creationId xmlns:p14="http://schemas.microsoft.com/office/powerpoint/2010/main" val="326834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0"/>
          </p:nvPr>
        </p:nvSpPr>
        <p:spPr>
          <a:xfrm>
            <a:off x="429161" y="1228775"/>
            <a:ext cx="6271047" cy="477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29685" y="389756"/>
            <a:ext cx="11245244" cy="736916"/>
          </a:xfrm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rgbClr val="FB433A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8544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161" y="465151"/>
            <a:ext cx="11211760" cy="574150"/>
          </a:xfrm>
        </p:spPr>
        <p:txBody>
          <a:bodyPr/>
          <a:lstStyle>
            <a:lvl1pPr>
              <a:defRPr>
                <a:solidFill>
                  <a:srgbClr val="FB433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/>
          </p:nvPr>
        </p:nvSpPr>
        <p:spPr>
          <a:xfrm>
            <a:off x="6172201" y="1228775"/>
            <a:ext cx="5468721" cy="4637828"/>
          </a:xfrm>
        </p:spPr>
        <p:txBody>
          <a:bodyPr/>
          <a:lstStyle>
            <a:lvl1pPr>
              <a:lnSpc>
                <a:spcPts val="3200"/>
              </a:lnSpc>
              <a:spcBef>
                <a:spcPts val="1500"/>
              </a:spcBef>
              <a:defRPr sz="2200"/>
            </a:lvl1pPr>
            <a:lvl2pPr>
              <a:defRPr sz="22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1"/>
          </p:nvPr>
        </p:nvSpPr>
        <p:spPr>
          <a:xfrm>
            <a:off x="429161" y="1228775"/>
            <a:ext cx="5468721" cy="463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7737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32361" y="1396040"/>
            <a:ext cx="4934960" cy="4470563"/>
          </a:xfrm>
        </p:spPr>
        <p:txBody>
          <a:bodyPr>
            <a:noAutofit/>
          </a:bodyPr>
          <a:lstStyle>
            <a:lvl1pPr marL="0" indent="0">
              <a:buNone/>
              <a:defRPr sz="2000" b="1" i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 i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2000" b="1" i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defRPr>
            </a:lvl3pPr>
            <a:lvl4pPr marL="1371600" indent="0">
              <a:buNone/>
              <a:defRPr sz="2000" b="1" i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defRPr>
            </a:lvl4pPr>
            <a:lvl5pPr marL="1828800" indent="0">
              <a:buNone/>
              <a:defRPr sz="2000" b="1" i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384078" y="1396040"/>
            <a:ext cx="5256844" cy="44705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29685" y="396511"/>
            <a:ext cx="10229849" cy="490903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FB433A"/>
                </a:solidFill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968584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29161" y="312751"/>
            <a:ext cx="9604964" cy="574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255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tile tx="0" ty="0" sx="100000" sy="100000" flip="none" algn="tl"/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4445" y="3425624"/>
            <a:ext cx="6097555" cy="2670988"/>
          </a:xfrm>
        </p:spPr>
        <p:txBody>
          <a:bodyPr anchor="t" anchorCtr="0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94443" y="1554166"/>
            <a:ext cx="6097556" cy="5909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377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602" y="6484951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22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0413" cy="6858000"/>
          </a:xfrm>
          <a:blipFill>
            <a:blip r:embed="rId2"/>
            <a:tile tx="0" ty="0" sx="100000" sy="100000" flip="none" algn="tl"/>
          </a:blipFill>
        </p:spPr>
        <p:txBody>
          <a:bodyPr anchor="ctr" anchorCtr="0">
            <a:noAutofit/>
          </a:bodyPr>
          <a:lstStyle>
            <a:lvl1pPr algn="r">
              <a:defRPr baseline="0"/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377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3429005"/>
            <a:ext cx="5960269" cy="2670988"/>
          </a:xfrm>
        </p:spPr>
        <p:txBody>
          <a:bodyPr anchor="t" anchorCtr="0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8" y="1554168"/>
            <a:ext cx="5875735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marL="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Headline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602" y="6484951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63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0329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98132"/>
            <a:ext cx="3714704" cy="2473498"/>
          </a:xfrm>
        </p:spPr>
        <p:txBody>
          <a:bodyPr lIns="91440" rIns="9144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168631" y="2598128"/>
            <a:ext cx="3840480" cy="3473771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8158240" y="2598128"/>
            <a:ext cx="3773077" cy="3473771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reeform: Shape 10"/>
          <p:cNvSpPr/>
          <p:nvPr userDrawn="1"/>
        </p:nvSpPr>
        <p:spPr>
          <a:xfrm>
            <a:off x="129530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324" y="339421"/>
            <a:ext cx="2375877" cy="535531"/>
          </a:xfrm>
        </p:spPr>
        <p:txBody>
          <a:bodyPr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879008" y="419103"/>
            <a:ext cx="9084399" cy="1870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602" y="6484951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890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tile tx="0" ty="0" sx="100000" sy="100000" flip="none" algn="tl"/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9005"/>
            <a:ext cx="6129304" cy="2670988"/>
          </a:xfrm>
        </p:spPr>
        <p:txBody>
          <a:bodyPr anchor="t" anchorCtr="0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377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6"/>
            <a:ext cx="6129304" cy="5909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602" y="6484951"/>
            <a:ext cx="523407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12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Quote dark option FLUSH LEF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9"/>
            <a:ext cx="11658600" cy="1089529"/>
          </a:xfrm>
        </p:spPr>
        <p:txBody>
          <a:bodyPr anchor="ctr"/>
          <a:lstStyle>
            <a:lvl1pPr marL="231769" indent="-231769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6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30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70" y="5276818"/>
            <a:ext cx="8097839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252804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93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5461"/>
          </a:xfrm>
        </p:spPr>
        <p:txBody>
          <a:bodyPr/>
          <a:lstStyle>
            <a:lvl1pPr>
              <a:defRPr b="1">
                <a:solidFill>
                  <a:srgbClr val="FB433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502229"/>
            <a:ext cx="5181600" cy="4674734"/>
          </a:xfrm>
        </p:spPr>
        <p:txBody>
          <a:bodyPr/>
          <a:lstStyle>
            <a:lvl1pPr marL="228600" indent="-228600">
              <a:buClr>
                <a:srgbClr val="FB433A"/>
              </a:buClr>
              <a:buFont typeface="Symbol" panose="05050102010706020507" pitchFamily="18" charset="2"/>
              <a:buChar char=""/>
              <a:defRPr b="0"/>
            </a:lvl1pPr>
            <a:lvl2pPr marL="685800" indent="-228600">
              <a:buClr>
                <a:srgbClr val="FB433A"/>
              </a:buClr>
              <a:buFont typeface="Symbol" panose="05050102010706020507" pitchFamily="18" charset="2"/>
              <a:buChar char="¾"/>
              <a:defRPr/>
            </a:lvl2pPr>
            <a:lvl3pPr marL="1143000" indent="-228600">
              <a:buClr>
                <a:srgbClr val="FB433A"/>
              </a:buClr>
              <a:buFont typeface="Symbol" panose="05050102010706020507" pitchFamily="18" charset="2"/>
              <a:buChar char="¾"/>
              <a:defRPr baseline="0"/>
            </a:lvl3pPr>
            <a:lvl4pPr marL="1600200" indent="-228600">
              <a:buClr>
                <a:srgbClr val="FB433A"/>
              </a:buClr>
              <a:buFont typeface="Symbol" panose="05050102010706020507" pitchFamily="18" charset="2"/>
              <a:buChar char="¾"/>
              <a:defRPr/>
            </a:lvl4pPr>
            <a:lvl5pPr marL="2057400" indent="-228600">
              <a:buClr>
                <a:srgbClr val="FB433A"/>
              </a:buClr>
              <a:buFont typeface="Symbol" panose="05050102010706020507" pitchFamily="18" charset="2"/>
              <a:buChar char="¾"/>
              <a:defRPr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502229"/>
            <a:ext cx="5181600" cy="4674734"/>
          </a:xfrm>
        </p:spPr>
        <p:txBody>
          <a:bodyPr/>
          <a:lstStyle>
            <a:lvl1pPr marL="228600" indent="-228600">
              <a:buClr>
                <a:srgbClr val="FF0000"/>
              </a:buClr>
              <a:buFont typeface="Symbol" panose="05050102010706020507" pitchFamily="18" charset="2"/>
              <a:buChar char="¾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68549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6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76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3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9/5/2018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96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3289"/>
            <a:ext cx="108027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027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29161" y="6345995"/>
            <a:ext cx="692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60E3814-2368-47A8-9136-A98A086DE308}" type="slidenum">
              <a:rPr lang="en-US" sz="1050" b="1" spc="0" smtClean="0">
                <a:solidFill>
                  <a:srgbClr val="FB43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1050" spc="0" dirty="0">
              <a:solidFill>
                <a:srgbClr val="FB43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085" y="6361238"/>
            <a:ext cx="504835" cy="21735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51078" y="6231795"/>
            <a:ext cx="11089844" cy="301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21663" y="6344495"/>
            <a:ext cx="7790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spc="300" dirty="0">
                <a:solidFill>
                  <a:schemeClr val="bg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 ACEC-KY\FHWA\KYTC Partnering Conference</a:t>
            </a:r>
            <a:endParaRPr lang="en-US" sz="1050" b="0" spc="300" dirty="0">
              <a:solidFill>
                <a:schemeClr val="bg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4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72" r:id="rId13"/>
    <p:sldLayoutId id="2147483677" r:id="rId14"/>
    <p:sldLayoutId id="2147483664" r:id="rId15"/>
    <p:sldLayoutId id="2147483678" r:id="rId16"/>
    <p:sldLayoutId id="2147483666" r:id="rId17"/>
    <p:sldLayoutId id="2147483697" r:id="rId18"/>
    <p:sldLayoutId id="2147483698" r:id="rId19"/>
    <p:sldLayoutId id="2147483701" r:id="rId20"/>
    <p:sldLayoutId id="2147483702" r:id="rId21"/>
    <p:sldLayoutId id="214748370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B433A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FB433A"/>
        </a:buClr>
        <a:buFont typeface="Symbol" panose="05050102010706020507" pitchFamily="18" charset="2"/>
        <a:buChar char="¾"/>
        <a:defRPr sz="2800" b="1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FB433A"/>
        </a:buClr>
        <a:buFont typeface="Symbol" panose="05050102010706020507" pitchFamily="18" charset="2"/>
        <a:buChar char="¾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FB433A"/>
        </a:buClr>
        <a:buFont typeface="Symbol" panose="05050102010706020507" pitchFamily="18" charset="2"/>
        <a:buChar char="¾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8288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FB433A"/>
        </a:buClr>
        <a:buFont typeface="Symbol" panose="05050102010706020507" pitchFamily="18" charset="2"/>
        <a:buChar char="¾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2860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FB433A"/>
        </a:buClr>
        <a:buFont typeface="Symbol" panose="05050102010706020507" pitchFamily="18" charset="2"/>
        <a:buChar char="¾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3" y="2182091"/>
            <a:ext cx="10343319" cy="1637273"/>
          </a:xfrm>
        </p:spPr>
        <p:txBody>
          <a:bodyPr>
            <a:noAutofit/>
          </a:bodyPr>
          <a:lstStyle/>
          <a:p>
            <a:pPr algn="l"/>
            <a:r>
              <a:rPr lang="en-US" sz="4800" b="0" dirty="0">
                <a:solidFill>
                  <a:schemeClr val="bg1"/>
                </a:solidFill>
              </a:rPr>
              <a:t>Maximizing Transportation Investments with Technology</a:t>
            </a:r>
            <a:endParaRPr lang="en-US" sz="4800" b="0" spc="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7333" y="627391"/>
            <a:ext cx="6169283" cy="548797"/>
          </a:xfrm>
        </p:spPr>
        <p:txBody>
          <a:bodyPr>
            <a:noAutofit/>
          </a:bodyPr>
          <a:lstStyle/>
          <a:p>
            <a:pPr algn="l"/>
            <a:r>
              <a:rPr lang="en-US" sz="1400" spc="350" dirty="0">
                <a:solidFill>
                  <a:srgbClr val="FB433A"/>
                </a:solidFill>
              </a:rPr>
              <a:t>Advisory Services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671504"/>
            <a:ext cx="1475377" cy="701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C6393-5077-4017-9828-67E428F97CDA}"/>
              </a:ext>
            </a:extLst>
          </p:cNvPr>
          <p:cNvSpPr txBox="1"/>
          <p:nvPr/>
        </p:nvSpPr>
        <p:spPr>
          <a:xfrm flipH="1">
            <a:off x="1043246" y="4499264"/>
            <a:ext cx="494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 ACEC-KY\FHWA\KYTC Partnering Conference September 5, 2018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8318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317" y="1096647"/>
            <a:ext cx="10972800" cy="2031999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</a:pPr>
            <a:r>
              <a:rPr lang="en-US" sz="2300" b="0" dirty="0">
                <a:ea typeface="Verdana" panose="020B0604030504040204" pitchFamily="34" charset="0"/>
                <a:cs typeface="Verdana" panose="020B0604030504040204" pitchFamily="34" charset="0"/>
              </a:rPr>
              <a:t>Australian Managed Motorways is a system of approaches that includes a highly evolved CARM system to minimize instability in traffic flows: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Integrated system ensures components work together to sustain traffic flows.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ea typeface="Verdana" panose="020B0604030504040204" pitchFamily="34" charset="0"/>
                <a:cs typeface="Verdana" panose="020B0604030504040204" pitchFamily="34" charset="0"/>
              </a:rPr>
              <a:t>Bottlenecks are substantially eliminated. </a:t>
            </a:r>
            <a:endParaRPr lang="en-US" sz="18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586E-211F-4A53-A569-DD6A9B1D323D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68400" y="3217763"/>
            <a:ext cx="10307402" cy="2980314"/>
            <a:chOff x="76201" y="2796778"/>
            <a:chExt cx="8991599" cy="2137172"/>
          </a:xfrm>
        </p:grpSpPr>
        <p:sp>
          <p:nvSpPr>
            <p:cNvPr id="17" name="Rectangle 16"/>
            <p:cNvSpPr/>
            <p:nvPr/>
          </p:nvSpPr>
          <p:spPr>
            <a:xfrm>
              <a:off x="76201" y="2800350"/>
              <a:ext cx="8982075" cy="2133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/>
                <a:t>M</a:t>
              </a: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7770043" y="4701778"/>
              <a:ext cx="1092805" cy="176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33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Century Gothic" pitchFamily="34" charset="0"/>
                </a:rPr>
                <a:t>Source: </a:t>
              </a:r>
              <a:r>
                <a:rPr lang="en-US" sz="933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Century Gothic" pitchFamily="34" charset="0"/>
                </a:rPr>
                <a:t>VicRoads</a:t>
              </a:r>
              <a:endParaRPr lang="en-US" sz="933" dirty="0">
                <a:solidFill>
                  <a:schemeClr val="bg1">
                    <a:lumMod val="65000"/>
                    <a:lumOff val="3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4800" y="2796778"/>
              <a:ext cx="8686800" cy="4385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Century Gothic" pitchFamily="34" charset="0"/>
                </a:rPr>
                <a:t>M1 Managed Motorway Speed Contour Plot </a:t>
              </a:r>
              <a:r>
                <a:rPr lang="en-US" sz="1400" b="1" dirty="0">
                  <a:solidFill>
                    <a:schemeClr val="bg1"/>
                  </a:solidFill>
                  <a:latin typeface="Century Gothic" pitchFamily="34" charset="0"/>
                </a:rPr>
                <a:t>(PM Peak Period </a:t>
              </a:r>
              <a:r>
                <a:rPr lang="en-US" sz="1400" b="1" dirty="0" err="1">
                  <a:solidFill>
                    <a:schemeClr val="bg1"/>
                  </a:solidFill>
                  <a:latin typeface="Century Gothic" pitchFamily="34" charset="0"/>
                </a:rPr>
                <a:t>Monash</a:t>
              </a:r>
              <a:r>
                <a:rPr lang="en-US" sz="1400" b="1" dirty="0">
                  <a:solidFill>
                    <a:schemeClr val="bg1"/>
                  </a:solidFill>
                  <a:latin typeface="Century Gothic" pitchFamily="34" charset="0"/>
                </a:rPr>
                <a:t> Motorway Outbound)</a:t>
              </a:r>
              <a:endParaRPr lang="en-US" sz="1600" b="1" dirty="0">
                <a:solidFill>
                  <a:schemeClr val="bg1"/>
                </a:solidFill>
                <a:latin typeface="Century Gothic" pitchFamily="34" charset="0"/>
              </a:endParaRPr>
            </a:p>
            <a:p>
              <a:pPr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Century Gothic" pitchFamily="34" charset="0"/>
                </a:rPr>
                <a:t>Before Managed Freeways (2007)</a:t>
              </a:r>
              <a:r>
                <a:rPr lang="en-US" sz="1600" b="1" dirty="0">
                  <a:solidFill>
                    <a:schemeClr val="bg1"/>
                  </a:solidFill>
                  <a:latin typeface="Century Gothic" pitchFamily="34" charset="0"/>
                </a:rPr>
                <a:t>		</a:t>
              </a:r>
              <a:r>
                <a:rPr lang="en-US" sz="1400" b="1" dirty="0">
                  <a:solidFill>
                    <a:schemeClr val="bg1"/>
                  </a:solidFill>
                  <a:latin typeface="Century Gothic" pitchFamily="34" charset="0"/>
                </a:rPr>
                <a:t>After Managed Freeways (2010)</a:t>
              </a:r>
              <a:endParaRPr lang="en-US" sz="16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pic>
          <p:nvPicPr>
            <p:cNvPr id="43017" name="Picture 20" descr="GaffneyPresentationBottleneckSpeedPlotPMOutboundBeforeMetering(Sept2007)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" y="3226594"/>
              <a:ext cx="3333750" cy="163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8" name="Picture 21" descr="GaffneyPresentationBottleneckSpeedPlotPMOutboundAfterMetering(February2010)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650" y="3212306"/>
              <a:ext cx="3409950" cy="164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9" name="Picture 22" descr="GaffneyPresentationBottleneckSpeedPlotLegend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4" r="9389"/>
            <a:stretch>
              <a:fillRect/>
            </a:stretch>
          </p:blipFill>
          <p:spPr bwMode="auto">
            <a:xfrm>
              <a:off x="7524750" y="3344466"/>
              <a:ext cx="1504950" cy="136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7467600" y="3025378"/>
              <a:ext cx="1600200" cy="3155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67" b="1" dirty="0">
                  <a:solidFill>
                    <a:schemeClr val="bg1"/>
                  </a:solidFill>
                  <a:latin typeface="Century Gothic" pitchFamily="34" charset="0"/>
                </a:rPr>
                <a:t>Legend</a:t>
              </a:r>
            </a:p>
            <a:p>
              <a:pPr>
                <a:defRPr/>
              </a:pPr>
              <a:r>
                <a:rPr lang="en-US" sz="1067" b="1" dirty="0">
                  <a:solidFill>
                    <a:schemeClr val="bg1"/>
                  </a:solidFill>
                  <a:latin typeface="Century Gothic" pitchFamily="34" charset="0"/>
                </a:rPr>
                <a:t>Speed Ranges (km/h)</a:t>
              </a:r>
              <a:endParaRPr lang="en-US" sz="1333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30400" y="3889249"/>
            <a:ext cx="6096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bg1"/>
                </a:solidFill>
              </a:rPr>
              <a:t>1PM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0400" y="4445001"/>
            <a:ext cx="6096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bg1"/>
                </a:solidFill>
              </a:rPr>
              <a:t>3PM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0400" y="5023105"/>
            <a:ext cx="6096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bg1"/>
                </a:solidFill>
              </a:rPr>
              <a:t>5PM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30400" y="5608321"/>
            <a:ext cx="6096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bg1"/>
                </a:solidFill>
              </a:rPr>
              <a:t>7PM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9696" y="4450081"/>
            <a:ext cx="6096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bg1"/>
                </a:solidFill>
              </a:rPr>
              <a:t>3PM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9696" y="5023105"/>
            <a:ext cx="6096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bg1"/>
                </a:solidFill>
              </a:rPr>
              <a:t>5PM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9696" y="5608321"/>
            <a:ext cx="6096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bg1"/>
                </a:solidFill>
              </a:rPr>
              <a:t>7PM</a:t>
            </a:r>
          </a:p>
        </p:txBody>
      </p:sp>
      <p:sp>
        <p:nvSpPr>
          <p:cNvPr id="7" name="Rectangle 6"/>
          <p:cNvSpPr/>
          <p:nvPr/>
        </p:nvSpPr>
        <p:spPr>
          <a:xfrm>
            <a:off x="5994400" y="3937001"/>
            <a:ext cx="508000" cy="609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extBox 17"/>
          <p:cNvSpPr txBox="1"/>
          <p:nvPr/>
        </p:nvSpPr>
        <p:spPr>
          <a:xfrm>
            <a:off x="5949696" y="3889249"/>
            <a:ext cx="6096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chemeClr val="bg1"/>
                </a:solidFill>
              </a:rPr>
              <a:t>1PM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4364" y="19097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B433A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Managed Motorways Down Under</a:t>
            </a:r>
          </a:p>
        </p:txBody>
      </p:sp>
    </p:spTree>
    <p:extLst>
      <p:ext uri="{BB962C8B-B14F-4D97-AF65-F5344CB8AC3E}">
        <p14:creationId xmlns:p14="http://schemas.microsoft.com/office/powerpoint/2010/main" val="38767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D134-CCE7-4AD4-8628-47A6D9AF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57" y="190464"/>
            <a:ext cx="3096801" cy="4915792"/>
          </a:xfrm>
        </p:spPr>
        <p:txBody>
          <a:bodyPr>
            <a:normAutofit/>
          </a:bodyPr>
          <a:lstStyle/>
          <a:p>
            <a:r>
              <a:rPr lang="en-US" dirty="0"/>
              <a:t>Connected / Automated Vehicles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>Premier Provider of Leading-Edge Services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F2AA253-B9E8-4547-8D4A-7348ED500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34" y="267530"/>
            <a:ext cx="7926043" cy="59140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247232-077E-4C8D-BBBA-D64BF2770AD2}"/>
              </a:ext>
            </a:extLst>
          </p:cNvPr>
          <p:cNvSpPr/>
          <p:nvPr/>
        </p:nvSpPr>
        <p:spPr>
          <a:xfrm>
            <a:off x="4644736" y="5106256"/>
            <a:ext cx="2576946" cy="432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328F4-D7C8-4E06-A925-E115521EF2F2}"/>
              </a:ext>
            </a:extLst>
          </p:cNvPr>
          <p:cNvSpPr/>
          <p:nvPr/>
        </p:nvSpPr>
        <p:spPr>
          <a:xfrm>
            <a:off x="6161809" y="4769427"/>
            <a:ext cx="1059873" cy="336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2246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E0CE6-B952-438A-8E05-57D8086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0" y="97265"/>
            <a:ext cx="5858718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Long Term Changes from Vehicle 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55831-6E86-4C8F-AB52-749CDA324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480363"/>
            <a:ext cx="5820780" cy="377565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Are systems scalable and compatible with a connected vehicle environment?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ea typeface="Verdana" panose="020B0604030504040204" pitchFamily="34" charset="0"/>
                <a:cs typeface="Verdana" panose="020B0604030504040204" pitchFamily="34" charset="0"/>
              </a:rPr>
              <a:t>Data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ea typeface="Verdana" panose="020B0604030504040204" pitchFamily="34" charset="0"/>
                <a:cs typeface="Verdana" panose="020B0604030504040204" pitchFamily="34" charset="0"/>
              </a:rPr>
              <a:t>Communications network capacity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ea typeface="Verdana" panose="020B0604030504040204" pitchFamily="34" charset="0"/>
                <a:cs typeface="Verdana" panose="020B0604030504040204" pitchFamily="34" charset="0"/>
              </a:rPr>
              <a:t>Data sharing agreements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ea typeface="Verdana" panose="020B0604030504040204" pitchFamily="34" charset="0"/>
                <a:cs typeface="Verdana" panose="020B0604030504040204" pitchFamily="34" charset="0"/>
              </a:rPr>
              <a:t>IT / network security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Are forecasts reliable with a C/AV future?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ea typeface="Verdana" panose="020B0604030504040204" pitchFamily="34" charset="0"/>
                <a:cs typeface="Verdana" panose="020B0604030504040204" pitchFamily="34" charset="0"/>
              </a:rPr>
              <a:t>Travel forecasts based largely on extrapolating historic trends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ea typeface="Verdana" panose="020B0604030504040204" pitchFamily="34" charset="0"/>
                <a:cs typeface="Verdana" panose="020B0604030504040204" pitchFamily="34" charset="0"/>
              </a:rPr>
              <a:t>Disruption in the trend line within our planning horizon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ea typeface="Verdana" panose="020B0604030504040204" pitchFamily="34" charset="0"/>
                <a:cs typeface="Verdana" panose="020B0604030504040204" pitchFamily="34" charset="0"/>
              </a:rPr>
              <a:t>Yields demand and revenue implications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8C7DF2-1741-4CE9-981F-7C597E6EA5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041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0653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D134-CCE7-4AD4-8628-47A6D9AF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57" y="190464"/>
            <a:ext cx="3096801" cy="4915792"/>
          </a:xfrm>
        </p:spPr>
        <p:txBody>
          <a:bodyPr>
            <a:normAutofit/>
          </a:bodyPr>
          <a:lstStyle/>
          <a:p>
            <a:r>
              <a:rPr lang="en-US" dirty="0"/>
              <a:t>Managed Lanes 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>25+ Years of Success in the US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F2AA253-B9E8-4547-8D4A-7348ED500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5034" y="262540"/>
            <a:ext cx="7926043" cy="59240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976D43-D496-4EA8-9349-A82F1D434BF0}"/>
              </a:ext>
            </a:extLst>
          </p:cNvPr>
          <p:cNvSpPr/>
          <p:nvPr/>
        </p:nvSpPr>
        <p:spPr>
          <a:xfrm>
            <a:off x="4603173" y="4852555"/>
            <a:ext cx="1465118" cy="394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7864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564C11-DFD5-4693-9BAF-CC3BBD1E3A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6094444" cy="6856100"/>
          </a:xfrm>
        </p:spPr>
      </p:pic>
      <p:sp>
        <p:nvSpPr>
          <p:cNvPr id="30" name="Text Placeholder 29"/>
          <p:cNvSpPr>
            <a:spLocks noGrp="1"/>
          </p:cNvSpPr>
          <p:nvPr>
            <p:ph type="body" sz="quarter" idx="11"/>
          </p:nvPr>
        </p:nvSpPr>
        <p:spPr>
          <a:xfrm>
            <a:off x="6450848" y="2802013"/>
            <a:ext cx="5394418" cy="2538913"/>
          </a:xfrm>
        </p:spPr>
        <p:txBody>
          <a:bodyPr>
            <a:normAutofit fontScale="70000" lnSpcReduction="20000"/>
          </a:bodyPr>
          <a:lstStyle/>
          <a:p>
            <a:r>
              <a:rPr lang="en-US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It’s a Choice</a:t>
            </a:r>
          </a:p>
          <a:p>
            <a:pPr marL="0" lvl="2" indent="0">
              <a:lnSpc>
                <a:spcPct val="120000"/>
              </a:lnSpc>
              <a:buNone/>
            </a:pPr>
            <a:r>
              <a:rPr lang="en-US" sz="3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Option to meet the requirements to use the Managed Lanes or use the general purpose lanes</a:t>
            </a:r>
          </a:p>
        </p:txBody>
      </p:sp>
      <p:sp>
        <p:nvSpPr>
          <p:cNvPr id="40" name="Content Placeholder 39"/>
          <p:cNvSpPr>
            <a:spLocks noGrp="1"/>
          </p:cNvSpPr>
          <p:nvPr>
            <p:ph idx="18"/>
          </p:nvPr>
        </p:nvSpPr>
        <p:spPr>
          <a:xfrm>
            <a:off x="6450848" y="1229596"/>
            <a:ext cx="5444455" cy="87100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Managed Lanes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E1514C-5E56-4738-A1FF-4B1CFD2A3E3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91647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04800" y="1388442"/>
            <a:ext cx="11887200" cy="40811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/>
              <a:t>“</a:t>
            </a:r>
            <a:r>
              <a:rPr lang="en-US" sz="2800" dirty="0"/>
              <a:t>Congestion pricing is a way of harnessing the power of the market to reduce waste associated with traffic congestion. [It] works by shifting discretionary rush-hour highway travel to other modes or off-peak periods, [as] the majority of rush-hour drivers on a typical urban highway are not commuters. By removing </a:t>
            </a:r>
            <a:r>
              <a:rPr lang="en-US" sz="2800" dirty="0">
                <a:solidFill>
                  <a:srgbClr val="FFFF00"/>
                </a:solidFill>
              </a:rPr>
              <a:t>even as small as 5% of the vehicles </a:t>
            </a:r>
            <a:r>
              <a:rPr lang="en-US" sz="2800" dirty="0"/>
              <a:t>from a congested roadway, pricing enables the system to flow much more efficiently, allowing more cars to move through the same physical space.”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65572" y="5276816"/>
            <a:ext cx="8097839" cy="646331"/>
          </a:xfrm>
        </p:spPr>
        <p:txBody>
          <a:bodyPr/>
          <a:lstStyle/>
          <a:p>
            <a:r>
              <a:rPr lang="en-US" dirty="0"/>
              <a:t>—FEDERAL HIGHWAY ADMINISITRATION</a:t>
            </a:r>
          </a:p>
          <a:p>
            <a:r>
              <a:rPr lang="en-US" dirty="0"/>
              <a:t>Congestion Pricing – A Primer, October 2008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96"/>
            <a:ext cx="431800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2688" y="243419"/>
            <a:ext cx="670312" cy="580653"/>
          </a:xfrm>
          <a:custGeom>
            <a:avLst/>
            <a:gdLst>
              <a:gd name="connsiteX0" fmla="*/ 603423 w 670312"/>
              <a:gd name="connsiteY0" fmla="*/ 0 h 580653"/>
              <a:gd name="connsiteX1" fmla="*/ 670312 w 670312"/>
              <a:gd name="connsiteY1" fmla="*/ 126662 h 580653"/>
              <a:gd name="connsiteX2" fmla="*/ 557170 w 670312"/>
              <a:gd name="connsiteY2" fmla="*/ 203157 h 580653"/>
              <a:gd name="connsiteX3" fmla="*/ 522302 w 670312"/>
              <a:gd name="connsiteY3" fmla="*/ 293172 h 580653"/>
              <a:gd name="connsiteX4" fmla="*/ 670312 w 670312"/>
              <a:gd name="connsiteY4" fmla="*/ 293172 h 580653"/>
              <a:gd name="connsiteX5" fmla="*/ 670312 w 670312"/>
              <a:gd name="connsiteY5" fmla="*/ 580653 h 580653"/>
              <a:gd name="connsiteX6" fmla="*/ 360772 w 670312"/>
              <a:gd name="connsiteY6" fmla="*/ 580653 h 580653"/>
              <a:gd name="connsiteX7" fmla="*/ 360772 w 670312"/>
              <a:gd name="connsiteY7" fmla="*/ 342272 h 580653"/>
              <a:gd name="connsiteX8" fmla="*/ 415564 w 670312"/>
              <a:gd name="connsiteY8" fmla="*/ 134489 h 580653"/>
              <a:gd name="connsiteX9" fmla="*/ 603423 w 670312"/>
              <a:gd name="connsiteY9" fmla="*/ 0 h 580653"/>
              <a:gd name="connsiteX10" fmla="*/ 242650 w 670312"/>
              <a:gd name="connsiteY10" fmla="*/ 0 h 580653"/>
              <a:gd name="connsiteX11" fmla="*/ 309539 w 670312"/>
              <a:gd name="connsiteY11" fmla="*/ 126662 h 580653"/>
              <a:gd name="connsiteX12" fmla="*/ 196397 w 670312"/>
              <a:gd name="connsiteY12" fmla="*/ 203157 h 580653"/>
              <a:gd name="connsiteX13" fmla="*/ 161530 w 670312"/>
              <a:gd name="connsiteY13" fmla="*/ 293172 h 580653"/>
              <a:gd name="connsiteX14" fmla="*/ 309539 w 670312"/>
              <a:gd name="connsiteY14" fmla="*/ 293172 h 580653"/>
              <a:gd name="connsiteX15" fmla="*/ 309539 w 670312"/>
              <a:gd name="connsiteY15" fmla="*/ 580653 h 580653"/>
              <a:gd name="connsiteX16" fmla="*/ 0 w 670312"/>
              <a:gd name="connsiteY16" fmla="*/ 580653 h 580653"/>
              <a:gd name="connsiteX17" fmla="*/ 0 w 670312"/>
              <a:gd name="connsiteY17" fmla="*/ 342272 h 580653"/>
              <a:gd name="connsiteX18" fmla="*/ 54792 w 670312"/>
              <a:gd name="connsiteY18" fmla="*/ 134489 h 580653"/>
              <a:gd name="connsiteX19" fmla="*/ 242650 w 670312"/>
              <a:gd name="connsiteY19" fmla="*/ 0 h 58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0312" h="580653">
                <a:moveTo>
                  <a:pt x="603423" y="0"/>
                </a:moveTo>
                <a:lnTo>
                  <a:pt x="670312" y="126662"/>
                </a:lnTo>
                <a:cubicBezTo>
                  <a:pt x="615757" y="152279"/>
                  <a:pt x="578043" y="177777"/>
                  <a:pt x="557170" y="203157"/>
                </a:cubicBezTo>
                <a:cubicBezTo>
                  <a:pt x="536297" y="228537"/>
                  <a:pt x="524674" y="258542"/>
                  <a:pt x="522302" y="293172"/>
                </a:cubicBezTo>
                <a:lnTo>
                  <a:pt x="670312" y="293172"/>
                </a:lnTo>
                <a:lnTo>
                  <a:pt x="670312" y="580653"/>
                </a:lnTo>
                <a:lnTo>
                  <a:pt x="360772" y="580653"/>
                </a:lnTo>
                <a:lnTo>
                  <a:pt x="360772" y="342272"/>
                </a:lnTo>
                <a:cubicBezTo>
                  <a:pt x="360772" y="254510"/>
                  <a:pt x="379036" y="185249"/>
                  <a:pt x="415564" y="134489"/>
                </a:cubicBezTo>
                <a:cubicBezTo>
                  <a:pt x="452092" y="83729"/>
                  <a:pt x="514712" y="38900"/>
                  <a:pt x="603423" y="0"/>
                </a:cubicBezTo>
                <a:close/>
                <a:moveTo>
                  <a:pt x="242650" y="0"/>
                </a:moveTo>
                <a:lnTo>
                  <a:pt x="309539" y="126662"/>
                </a:lnTo>
                <a:cubicBezTo>
                  <a:pt x="254985" y="152279"/>
                  <a:pt x="217271" y="177777"/>
                  <a:pt x="196397" y="203157"/>
                </a:cubicBezTo>
                <a:cubicBezTo>
                  <a:pt x="175524" y="228537"/>
                  <a:pt x="163902" y="258542"/>
                  <a:pt x="161530" y="293172"/>
                </a:cubicBezTo>
                <a:lnTo>
                  <a:pt x="309539" y="293172"/>
                </a:lnTo>
                <a:lnTo>
                  <a:pt x="309539" y="580653"/>
                </a:lnTo>
                <a:lnTo>
                  <a:pt x="0" y="580653"/>
                </a:lnTo>
                <a:lnTo>
                  <a:pt x="0" y="342272"/>
                </a:lnTo>
                <a:cubicBezTo>
                  <a:pt x="0" y="254510"/>
                  <a:pt x="18264" y="185249"/>
                  <a:pt x="54792" y="134489"/>
                </a:cubicBezTo>
                <a:cubicBezTo>
                  <a:pt x="91320" y="83729"/>
                  <a:pt x="153940" y="38900"/>
                  <a:pt x="2426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8670C0-33C3-4ED0-9088-E4BDD6DDF76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2" y="9829"/>
            <a:ext cx="12154576" cy="68304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53512" y="6484946"/>
            <a:ext cx="419776" cy="365125"/>
          </a:xfrm>
        </p:spPr>
        <p:txBody>
          <a:bodyPr/>
          <a:lstStyle/>
          <a:p>
            <a:fld id="{5AE1514C-5E56-4738-A1FF-4B1CFD2A3E3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-2878" y="0"/>
            <a:ext cx="1041297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5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8"/>
          </p:nvPr>
        </p:nvSpPr>
        <p:spPr>
          <a:xfrm>
            <a:off x="18711" y="839789"/>
            <a:ext cx="7238615" cy="1127910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4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Express Lanes?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sz="quarter" idx="19"/>
          </p:nvPr>
        </p:nvSpPr>
        <p:spPr>
          <a:xfrm>
            <a:off x="220265" y="3583587"/>
            <a:ext cx="5875735" cy="3083921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chemeClr val="bg1"/>
                </a:solidFill>
              </a:rPr>
              <a:t>Express Lanes provide higher travel speeds, shorter and more reliable travel times, and a higher quality of travel than general purpose lanes.</a:t>
            </a:r>
          </a:p>
        </p:txBody>
      </p:sp>
    </p:spTree>
    <p:extLst>
      <p:ext uri="{BB962C8B-B14F-4D97-AF65-F5344CB8AC3E}">
        <p14:creationId xmlns:p14="http://schemas.microsoft.com/office/powerpoint/2010/main" val="2488226301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8670C0-33C3-4ED0-9088-E4BDD6DDF7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2" y="-16089"/>
            <a:ext cx="12173288" cy="68661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53512" y="6484946"/>
            <a:ext cx="419776" cy="365125"/>
          </a:xfrm>
        </p:spPr>
        <p:txBody>
          <a:bodyPr/>
          <a:lstStyle/>
          <a:p>
            <a:fld id="{5AE1514C-5E56-4738-A1FF-4B1CFD2A3E3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-2878" y="0"/>
            <a:ext cx="1041297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000"/>
                </a:schemeClr>
              </a:gs>
              <a:gs pos="97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8"/>
          </p:nvPr>
        </p:nvSpPr>
        <p:spPr>
          <a:xfrm>
            <a:off x="18712" y="437608"/>
            <a:ext cx="11987867" cy="871008"/>
          </a:xfrm>
        </p:spPr>
        <p:txBody>
          <a:bodyPr/>
          <a:lstStyle/>
          <a:p>
            <a:pPr indent="0"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Variable Pricing</a:t>
            </a:r>
          </a:p>
        </p:txBody>
      </p:sp>
      <p:sp>
        <p:nvSpPr>
          <p:cNvPr id="71" name="Text Placeholder 70"/>
          <p:cNvSpPr>
            <a:spLocks noGrp="1"/>
          </p:cNvSpPr>
          <p:nvPr>
            <p:ph type="body" sz="quarter" idx="19"/>
          </p:nvPr>
        </p:nvSpPr>
        <p:spPr>
          <a:xfrm>
            <a:off x="531765" y="2617232"/>
            <a:ext cx="5875735" cy="3083921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Variable Pricing has been proven to better maintain speeds and travel times, encourages travel by other modes or time periods, and efficiently manages capacity.</a:t>
            </a:r>
          </a:p>
        </p:txBody>
      </p:sp>
    </p:spTree>
    <p:extLst>
      <p:ext uri="{BB962C8B-B14F-4D97-AF65-F5344CB8AC3E}">
        <p14:creationId xmlns:p14="http://schemas.microsoft.com/office/powerpoint/2010/main" val="3398907670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6B4A763-8F02-419A-B69A-905D30FA041C}"/>
              </a:ext>
            </a:extLst>
          </p:cNvPr>
          <p:cNvSpPr txBox="1">
            <a:spLocks/>
          </p:cNvSpPr>
          <p:nvPr/>
        </p:nvSpPr>
        <p:spPr>
          <a:xfrm>
            <a:off x="1006999" y="1711951"/>
            <a:ext cx="4421338" cy="23909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Buffer Separation</a:t>
            </a:r>
          </a:p>
          <a:p>
            <a:pPr lvl="3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Paint striping only</a:t>
            </a:r>
          </a:p>
          <a:p>
            <a:pPr lvl="1"/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Barrier Separation</a:t>
            </a:r>
          </a:p>
          <a:p>
            <a:pPr lvl="3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Concrete barriers prevent movement</a:t>
            </a:r>
          </a:p>
          <a:p>
            <a:pPr lvl="1"/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Channelizer Separation</a:t>
            </a:r>
          </a:p>
          <a:p>
            <a:pPr lvl="3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Plastic pylons discourage movement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E29EB-06A6-45B5-B25C-EF67196EF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24" y="339418"/>
            <a:ext cx="2375877" cy="535531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CC6B7E-7A84-48F9-B698-060C8F2CB9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12" y="303451"/>
            <a:ext cx="9084399" cy="53553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Multiple Options to Fit Context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417CD-49B1-43A4-8D76-37045DD4D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97E989-D798-4C62-8E93-3D2D613C248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563626F-7A29-47CC-B6CB-4BEBDF243570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67" y="4019838"/>
            <a:ext cx="4378813" cy="24651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667" y="995346"/>
            <a:ext cx="4378813" cy="29228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387" y="4058924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44663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9EB-06A6-45B5-B25C-EF67196EF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24" y="339418"/>
            <a:ext cx="2375877" cy="535531"/>
          </a:xfrm>
        </p:spPr>
        <p:txBody>
          <a:bodyPr/>
          <a:lstStyle/>
          <a:p>
            <a:r>
              <a:rPr lang="en-US" dirty="0"/>
              <a:t>Transit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CC6B7E-7A84-48F9-B698-060C8F2CB9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012" y="303451"/>
            <a:ext cx="9084399" cy="53553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Transit Systems Incorporation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417CD-49B1-43A4-8D76-37045DD4D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97E989-D798-4C62-8E93-3D2D613C248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FFAC20F-3708-466C-B61E-0D4618039A97}"/>
              </a:ext>
            </a:extLst>
          </p:cNvPr>
          <p:cNvPicPr>
            <a:picLocks noGrp="1" noChangeAspect="1" noChangeArrowheads="1"/>
          </p:cNvPicPr>
          <p:nvPr>
            <p:ph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3464" y="1134634"/>
            <a:ext cx="5655138" cy="377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car driving on a highway&#10;&#10;Description generated with very high confidence">
            <a:extLst>
              <a:ext uri="{FF2B5EF4-FFF2-40B4-BE49-F238E27FC236}">
                <a16:creationId xmlns:a16="http://schemas.microsoft.com/office/drawing/2014/main" id="{19506645-05E0-46F5-A2C3-84F42A911E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545" y="4116426"/>
            <a:ext cx="4953000" cy="2368525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8E1110B-7547-4AF5-9CBC-4497341B3359}"/>
              </a:ext>
            </a:extLst>
          </p:cNvPr>
          <p:cNvSpPr txBox="1">
            <a:spLocks/>
          </p:cNvSpPr>
          <p:nvPr/>
        </p:nvSpPr>
        <p:spPr>
          <a:xfrm>
            <a:off x="1014701" y="1689485"/>
            <a:ext cx="4453944" cy="23909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Shoulder Use for Buses</a:t>
            </a:r>
          </a:p>
          <a:p>
            <a:pPr lvl="3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Easiest access to offline bus stations</a:t>
            </a:r>
          </a:p>
          <a:p>
            <a:pPr lvl="1"/>
            <a:r>
              <a:rPr lang="en-US" sz="2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Inline Stations</a:t>
            </a:r>
          </a:p>
          <a:p>
            <a:pPr lvl="3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Mainline access to buses for quick boarding</a:t>
            </a:r>
          </a:p>
          <a:p>
            <a:pPr lvl="3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5921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732091" y="1243211"/>
            <a:ext cx="9882957" cy="878482"/>
          </a:xfrm>
          <a:prstGeom prst="roundRect">
            <a:avLst/>
          </a:prstGeom>
          <a:noFill/>
          <a:ln>
            <a:solidFill>
              <a:srgbClr val="FB4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89365" y="1451621"/>
            <a:ext cx="850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What’s the Issue?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9474" y="1328509"/>
            <a:ext cx="54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B43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89362" y="2441255"/>
            <a:ext cx="698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ITS - Coordinated Adaptive Ramp Metering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9473" y="2344421"/>
            <a:ext cx="54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B43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732090" y="3196382"/>
            <a:ext cx="9882957" cy="878482"/>
          </a:xfrm>
          <a:prstGeom prst="roundRect">
            <a:avLst/>
          </a:prstGeom>
          <a:noFill/>
          <a:ln>
            <a:solidFill>
              <a:srgbClr val="FB4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689364" y="3404792"/>
            <a:ext cx="6988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Connected and Automated Vehicles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39473" y="3281680"/>
            <a:ext cx="54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B43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732090" y="4143674"/>
            <a:ext cx="9882956" cy="878482"/>
          </a:xfrm>
          <a:prstGeom prst="roundRect">
            <a:avLst/>
          </a:prstGeom>
          <a:noFill/>
          <a:ln>
            <a:solidFill>
              <a:srgbClr val="FB4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689363" y="4352084"/>
            <a:ext cx="838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Managed Lanes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9472" y="4228972"/>
            <a:ext cx="54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B43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732088" y="2236269"/>
            <a:ext cx="9882957" cy="878482"/>
          </a:xfrm>
          <a:prstGeom prst="roundRect">
            <a:avLst/>
          </a:prstGeom>
          <a:noFill/>
          <a:ln>
            <a:solidFill>
              <a:srgbClr val="FB4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9A80627-F421-4354-A88D-668E1CEFC036}"/>
              </a:ext>
            </a:extLst>
          </p:cNvPr>
          <p:cNvSpPr/>
          <p:nvPr/>
        </p:nvSpPr>
        <p:spPr>
          <a:xfrm>
            <a:off x="732088" y="5090966"/>
            <a:ext cx="9882956" cy="878482"/>
          </a:xfrm>
          <a:prstGeom prst="roundRect">
            <a:avLst/>
          </a:prstGeom>
          <a:noFill/>
          <a:ln>
            <a:solidFill>
              <a:srgbClr val="FB43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8FC065-B657-4331-9EA4-47CD628858F1}"/>
              </a:ext>
            </a:extLst>
          </p:cNvPr>
          <p:cNvSpPr txBox="1"/>
          <p:nvPr/>
        </p:nvSpPr>
        <p:spPr>
          <a:xfrm>
            <a:off x="1689361" y="5236896"/>
            <a:ext cx="838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Road Use Charging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854070-9C5C-4B3B-8C64-22DE9638C00A}"/>
              </a:ext>
            </a:extLst>
          </p:cNvPr>
          <p:cNvSpPr txBox="1"/>
          <p:nvPr/>
        </p:nvSpPr>
        <p:spPr>
          <a:xfrm>
            <a:off x="939470" y="5176264"/>
            <a:ext cx="54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B43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5954649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D32635-E48B-4975-B443-6B27136005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19"/>
          <a:stretch/>
        </p:blipFill>
        <p:spPr>
          <a:xfrm>
            <a:off x="6254688" y="-1"/>
            <a:ext cx="5937347" cy="6858009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6623" y="6492884"/>
            <a:ext cx="393567" cy="365125"/>
          </a:xfrm>
        </p:spPr>
        <p:txBody>
          <a:bodyPr/>
          <a:lstStyle/>
          <a:p>
            <a:fld id="{5AE1514C-5E56-4738-A1FF-4B1CFD2A3E3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953226"/>
            <a:ext cx="6129339" cy="3451201"/>
          </a:xfrm>
        </p:spPr>
        <p:txBody>
          <a:bodyPr>
            <a:normAutofit/>
          </a:bodyPr>
          <a:lstStyle/>
          <a:p>
            <a:pPr marL="342891" lvl="1" indent="-342891" algn="l">
              <a:buFont typeface="Arial" panose="020B0604020202020204" pitchFamily="34" charset="0"/>
              <a:buChar char="•"/>
            </a:pPr>
            <a:r>
              <a:rPr lang="en-US" sz="2300" dirty="0"/>
              <a:t>Price, access and eligibility</a:t>
            </a:r>
          </a:p>
          <a:p>
            <a:pPr marL="342891" lvl="1" indent="-342891" algn="l">
              <a:buFont typeface="Arial" panose="020B0604020202020204" pitchFamily="34" charset="0"/>
              <a:buChar char="•"/>
            </a:pPr>
            <a:r>
              <a:rPr lang="en-US" sz="2300" dirty="0"/>
              <a:t>Different design criteria</a:t>
            </a:r>
          </a:p>
          <a:p>
            <a:pPr marL="342891" lvl="1" indent="-342891" algn="l">
              <a:buFont typeface="Arial" panose="020B0604020202020204" pitchFamily="34" charset="0"/>
              <a:buChar char="•"/>
            </a:pPr>
            <a:r>
              <a:rPr lang="en-US" sz="2300" dirty="0"/>
              <a:t>Dynamic vs time-of-day pricing</a:t>
            </a:r>
          </a:p>
          <a:p>
            <a:pPr marL="342891" lvl="1" indent="-342891" algn="l">
              <a:buFont typeface="Arial" panose="020B0604020202020204" pitchFamily="34" charset="0"/>
              <a:buChar char="•"/>
            </a:pPr>
            <a:r>
              <a:rPr lang="en-US" sz="2300" dirty="0"/>
              <a:t>Who pays a toll and how much</a:t>
            </a:r>
          </a:p>
          <a:p>
            <a:pPr marL="342891" lvl="1" indent="-342891" algn="l">
              <a:buFont typeface="Arial" panose="020B0604020202020204" pitchFamily="34" charset="0"/>
              <a:buChar char="•"/>
            </a:pPr>
            <a:r>
              <a:rPr lang="en-US" sz="2300" dirty="0"/>
              <a:t>Complementary traffic management strategies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8"/>
          </p:nvPr>
        </p:nvSpPr>
        <p:spPr>
          <a:xfrm>
            <a:off x="169071" y="82218"/>
            <a:ext cx="5404416" cy="871008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Options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EDBCDEF-86BC-4B12-8519-BF99FADF4698}"/>
              </a:ext>
            </a:extLst>
          </p:cNvPr>
          <p:cNvSpPr txBox="1">
            <a:spLocks/>
          </p:cNvSpPr>
          <p:nvPr/>
        </p:nvSpPr>
        <p:spPr>
          <a:xfrm>
            <a:off x="0" y="5179970"/>
            <a:ext cx="6129339" cy="117621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Font typeface="Arial" panose="020B0604020202020204" pitchFamily="34" charset="0"/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lvl="1" indent="-342891" algn="l">
              <a:buFont typeface="Arial" panose="020B0604020202020204" pitchFamily="34" charset="0"/>
              <a:buChar char="•"/>
            </a:pPr>
            <a:r>
              <a:rPr lang="en-US" sz="2300" dirty="0"/>
              <a:t>Regular, recurring congestion</a:t>
            </a:r>
          </a:p>
          <a:p>
            <a:pPr marL="342891" lvl="1" indent="-342891" algn="l">
              <a:buFont typeface="Arial" panose="020B0604020202020204" pitchFamily="34" charset="0"/>
              <a:buChar char="•"/>
            </a:pPr>
            <a:r>
              <a:rPr lang="en-US" sz="2300" dirty="0"/>
              <a:t>At least 3 lanes (2 GP + 1 EL)</a:t>
            </a:r>
          </a:p>
          <a:p>
            <a:pPr marL="342891" lvl="1" indent="-342891" algn="l">
              <a:buFont typeface="Arial" panose="020B0604020202020204" pitchFamily="34" charset="0"/>
              <a:buChar char="•"/>
            </a:pPr>
            <a:r>
              <a:rPr lang="en-US" sz="2300" dirty="0"/>
              <a:t>Commitment to operate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45B57393-8820-4C4B-A0ED-D06B5FF4E5CC}"/>
              </a:ext>
            </a:extLst>
          </p:cNvPr>
          <p:cNvSpPr txBox="1">
            <a:spLocks/>
          </p:cNvSpPr>
          <p:nvPr/>
        </p:nvSpPr>
        <p:spPr>
          <a:xfrm>
            <a:off x="169071" y="4308962"/>
            <a:ext cx="5404416" cy="715581"/>
          </a:xfrm>
          <a:prstGeom prst="rect">
            <a:avLst/>
          </a:prstGeom>
        </p:spPr>
        <p:txBody>
          <a:bodyPr vert="horz" wrap="square" lIns="146304" tIns="45720" rIns="146304" bIns="45720" rtlCol="0">
            <a:sp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5400" b="1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0" indent="0" algn="ctr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686721801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294" y="220239"/>
            <a:ext cx="9539614" cy="757130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I-25 North Express Lanes Results: </a:t>
            </a:r>
            <a:br>
              <a:rPr lang="en-US" sz="3000" dirty="0"/>
            </a:br>
            <a:r>
              <a:rPr lang="en-US" sz="3000" dirty="0"/>
              <a:t>Comparing 2014 to 2017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203701"/>
            <a:ext cx="7439889" cy="48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8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D134-CCE7-4AD4-8628-47A6D9AF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57" y="190464"/>
            <a:ext cx="3096801" cy="4915792"/>
          </a:xfrm>
        </p:spPr>
        <p:txBody>
          <a:bodyPr>
            <a:normAutofit/>
          </a:bodyPr>
          <a:lstStyle/>
          <a:p>
            <a:r>
              <a:rPr lang="en-US" dirty="0"/>
              <a:t>Road Usage Charging</a:t>
            </a: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/>
            </a:r>
            <a:br>
              <a:rPr lang="en-US" b="0" dirty="0"/>
            </a:br>
            <a:r>
              <a:rPr lang="en-US" b="0" dirty="0"/>
              <a:t>Full Solution Feasibility and Pilot System Development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F2AA253-B9E8-4547-8D4A-7348ED500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35" y="267530"/>
            <a:ext cx="7926041" cy="59140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51BB2A-2521-40C0-9825-4D4D94AC2105}"/>
              </a:ext>
            </a:extLst>
          </p:cNvPr>
          <p:cNvSpPr/>
          <p:nvPr/>
        </p:nvSpPr>
        <p:spPr>
          <a:xfrm>
            <a:off x="4665518" y="5106256"/>
            <a:ext cx="1392382" cy="46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7A2B97-978A-420E-BB55-86A1136FB872}"/>
              </a:ext>
            </a:extLst>
          </p:cNvPr>
          <p:cNvSpPr/>
          <p:nvPr/>
        </p:nvSpPr>
        <p:spPr>
          <a:xfrm>
            <a:off x="6359236" y="4790209"/>
            <a:ext cx="1018309" cy="316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0310-5108-4024-8E66-A1ED92777ED1}"/>
              </a:ext>
            </a:extLst>
          </p:cNvPr>
          <p:cNvSpPr txBox="1"/>
          <p:nvPr/>
        </p:nvSpPr>
        <p:spPr>
          <a:xfrm>
            <a:off x="4262177" y="5106256"/>
            <a:ext cx="109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July,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9D819C-4281-4F9C-A37A-9BF4F8D7CB18}"/>
              </a:ext>
            </a:extLst>
          </p:cNvPr>
          <p:cNvSpPr/>
          <p:nvPr/>
        </p:nvSpPr>
        <p:spPr>
          <a:xfrm>
            <a:off x="6218077" y="5106256"/>
            <a:ext cx="1013996" cy="16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86083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C8EE2E-23DD-4EC4-A6CA-CDE8A813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+mj-lt"/>
              </a:rPr>
              <a:t>CDOT RUC Phase 2 Pilot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C06357-B2B2-4E85-AD19-B0AF867B44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179" r="1" b="1"/>
          <a:stretch/>
        </p:blipFill>
        <p:spPr>
          <a:xfrm>
            <a:off x="252592" y="271454"/>
            <a:ext cx="7048750" cy="38838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50846-0E50-4708-AA68-14B273BB6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Leverage Federal grant to demonstrate interoperability between RUC and tolling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Integrate RUC data into E-470 back-office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Demonstrate single user bill for E-470 tolls and simulated RUC charges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Demonstrate how E-470 can help Colorado achieve economies of scale through a single revenue collection hub</a:t>
            </a:r>
          </a:p>
        </p:txBody>
      </p:sp>
    </p:spTree>
    <p:extLst>
      <p:ext uri="{BB962C8B-B14F-4D97-AF65-F5344CB8AC3E}">
        <p14:creationId xmlns:p14="http://schemas.microsoft.com/office/powerpoint/2010/main" val="1968953897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22" descr="A view of a city street filled with lots of traffic&#10;&#10;Description generated with very high confidence">
            <a:extLst>
              <a:ext uri="{FF2B5EF4-FFF2-40B4-BE49-F238E27FC236}">
                <a16:creationId xmlns:a16="http://schemas.microsoft.com/office/drawing/2014/main" id="{FA5BC3EF-2BC4-4849-97EE-DDB88DE8EA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255E3D6C-7C65-4D3B-A0AD-B67A88DC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256" y="982735"/>
            <a:ext cx="2950228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Change is as Institutional as it is Technical</a:t>
            </a:r>
          </a:p>
        </p:txBody>
      </p:sp>
      <p:cxnSp>
        <p:nvCxnSpPr>
          <p:cNvPr id="37" name="Straight Connector 3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B2A37E1-9626-416F-9CF2-2AD30893C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States are becoming more dependent on technology based solutions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Discussions test relationships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Leaders change as does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Building trust in the use of  technology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Not intrinsically obvious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Transparency is required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Pilot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Measure rather than model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Provides the assurance of a limited time period in case a concept doesn’t produce results</a:t>
            </a:r>
          </a:p>
        </p:txBody>
      </p:sp>
    </p:spTree>
    <p:extLst>
      <p:ext uri="{BB962C8B-B14F-4D97-AF65-F5344CB8AC3E}">
        <p14:creationId xmlns:p14="http://schemas.microsoft.com/office/powerpoint/2010/main" val="709068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37564" y="1834902"/>
            <a:ext cx="5363556" cy="1993669"/>
          </a:xfrm>
        </p:spPr>
        <p:txBody>
          <a:bodyPr>
            <a:noAutofit/>
          </a:bodyPr>
          <a:lstStyle/>
          <a:p>
            <a:pPr algn="l"/>
            <a:r>
              <a:rPr lang="en-US" sz="3200" b="0" dirty="0">
                <a:solidFill>
                  <a:schemeClr val="bg1"/>
                </a:solidFill>
              </a:rPr>
              <a:t>Christopher Swenson, PE</a:t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2800" b="0" dirty="0">
                <a:solidFill>
                  <a:schemeClr val="bg1"/>
                </a:solidFill>
              </a:rPr>
              <a:t>SE Managed Lanes Director</a:t>
            </a:r>
            <a:br>
              <a:rPr lang="en-US" sz="2800" b="0" dirty="0">
                <a:solidFill>
                  <a:schemeClr val="bg1"/>
                </a:solidFill>
              </a:rPr>
            </a:br>
            <a:r>
              <a:rPr lang="en-US" sz="2800" b="0" dirty="0"/>
              <a:t>chris.swenson@wsp.com</a:t>
            </a:r>
            <a:r>
              <a:rPr lang="en-US" sz="2800" b="0" dirty="0">
                <a:solidFill>
                  <a:schemeClr val="bg1"/>
                </a:solidFill>
              </a:rPr>
              <a:t/>
            </a:r>
            <a:br>
              <a:rPr lang="en-US" sz="2800" b="0" dirty="0">
                <a:solidFill>
                  <a:schemeClr val="bg1"/>
                </a:solidFill>
              </a:rPr>
            </a:br>
            <a:r>
              <a:rPr lang="en-US" sz="2800" b="0" dirty="0">
                <a:solidFill>
                  <a:schemeClr val="bg1"/>
                </a:solidFill>
              </a:rPr>
              <a:t>770-847-0525</a:t>
            </a:r>
            <a:endParaRPr lang="en-US" sz="2800" b="0" spc="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7333" y="627391"/>
            <a:ext cx="6169283" cy="548797"/>
          </a:xfrm>
        </p:spPr>
        <p:txBody>
          <a:bodyPr>
            <a:noAutofit/>
          </a:bodyPr>
          <a:lstStyle/>
          <a:p>
            <a:pPr algn="l"/>
            <a:r>
              <a:rPr lang="en-US" sz="1400" spc="350" dirty="0">
                <a:solidFill>
                  <a:srgbClr val="FB433A"/>
                </a:solidFill>
              </a:rPr>
              <a:t>Advisory Services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671504"/>
            <a:ext cx="1475377" cy="701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CC6393-5077-4017-9828-67E428F97CDA}"/>
              </a:ext>
            </a:extLst>
          </p:cNvPr>
          <p:cNvSpPr txBox="1"/>
          <p:nvPr/>
        </p:nvSpPr>
        <p:spPr>
          <a:xfrm flipH="1">
            <a:off x="1043246" y="4499264"/>
            <a:ext cx="4941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 ACEC-KY\FHWA\KYTC Partnering Conference September 5, 2018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90603" y="1834902"/>
            <a:ext cx="5146961" cy="19936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FB433A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200" b="0" dirty="0">
                <a:solidFill>
                  <a:schemeClr val="bg1"/>
                </a:solidFill>
              </a:rPr>
              <a:t>Christopher Barrow, PE</a:t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2800" b="0" dirty="0">
                <a:solidFill>
                  <a:schemeClr val="bg1"/>
                </a:solidFill>
              </a:rPr>
              <a:t>ITS/Traffic Engineer</a:t>
            </a:r>
            <a:br>
              <a:rPr lang="en-US" sz="2800" b="0" dirty="0">
                <a:solidFill>
                  <a:schemeClr val="bg1"/>
                </a:solidFill>
              </a:rPr>
            </a:br>
            <a:r>
              <a:rPr lang="en-US" sz="2800" b="0" dirty="0"/>
              <a:t>chris.barrow@wsp.com</a:t>
            </a:r>
            <a:r>
              <a:rPr lang="en-US" sz="2800" b="0" dirty="0">
                <a:solidFill>
                  <a:schemeClr val="bg1"/>
                </a:solidFill>
              </a:rPr>
              <a:t/>
            </a:r>
            <a:br>
              <a:rPr lang="en-US" sz="2800" b="0" dirty="0">
                <a:solidFill>
                  <a:schemeClr val="bg1"/>
                </a:solidFill>
              </a:rPr>
            </a:br>
            <a:r>
              <a:rPr lang="en-US" sz="2800" b="0" dirty="0">
                <a:solidFill>
                  <a:schemeClr val="bg1"/>
                </a:solidFill>
              </a:rPr>
              <a:t>859-245-3884</a:t>
            </a:r>
          </a:p>
        </p:txBody>
      </p:sp>
    </p:spTree>
    <p:extLst>
      <p:ext uri="{BB962C8B-B14F-4D97-AF65-F5344CB8AC3E}">
        <p14:creationId xmlns:p14="http://schemas.microsoft.com/office/powerpoint/2010/main" val="196974644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0DD243-1113-4237-951D-E1F64CA9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What’s the Issue?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C4729-E4A2-4C73-95EB-06C552F9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2300" b="0" i="1" kern="120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Transportation infrastructure fails operationally at the time it is needed most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B4574AB-276F-4C83-868F-2F4C0BDC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95" y="492573"/>
            <a:ext cx="2940398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33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2035-EA7A-44E4-9085-D104F7DC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key is controlling demand during peaks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Upward trend">
            <a:extLst>
              <a:ext uri="{FF2B5EF4-FFF2-40B4-BE49-F238E27FC236}">
                <a16:creationId xmlns:a16="http://schemas.microsoft.com/office/drawing/2014/main" id="{0E7EA111-7ECE-40E9-A712-468EA8EA4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C03A6-DD6B-49D0-B6F4-54114AC7E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186" y="2758248"/>
            <a:ext cx="5440750" cy="30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4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2D134-CCE7-4AD4-8628-47A6D9AF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53745" cy="1325563"/>
          </a:xfrm>
        </p:spPr>
        <p:txBody>
          <a:bodyPr>
            <a:normAutofit/>
          </a:bodyPr>
          <a:lstStyle/>
          <a:p>
            <a:r>
              <a:rPr lang="en-US" b="0" dirty="0"/>
              <a:t>The solution will require an Integrated, Interconnected Process</a:t>
            </a:r>
            <a:endParaRPr lang="en-US" dirty="0"/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39389B7E-4A5C-4D50-9565-74FA930B55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9" y="1825626"/>
            <a:ext cx="87026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3480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645"/>
            <a:ext cx="10972800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Coordinated-Adaptive Ramp Metering (CARM)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5598695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300" b="0" dirty="0"/>
              <a:t>Accurate and integrated data collection sensors 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300" b="0" dirty="0"/>
              <a:t>Whole system monitoring 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800" dirty="0"/>
              <a:t>Freeway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800" dirty="0"/>
              <a:t>Ramp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1800" dirty="0"/>
              <a:t>Arterial</a:t>
            </a:r>
            <a:endParaRPr lang="en-US" sz="1800" b="0" dirty="0"/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300" b="0" dirty="0">
                <a:ea typeface="+mn-ea"/>
              </a:rPr>
              <a:t>Synchronizes entering flow of vehicles onto the freeway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300" b="0" dirty="0">
                <a:ea typeface="+mn-ea"/>
              </a:rPr>
              <a:t>Real time demand management </a:t>
            </a:r>
            <a:br>
              <a:rPr lang="en-US" sz="2300" b="0" dirty="0">
                <a:ea typeface="+mn-ea"/>
              </a:rPr>
            </a:br>
            <a:r>
              <a:rPr lang="en-US" sz="2300" b="0" dirty="0">
                <a:ea typeface="+mn-ea"/>
              </a:rPr>
              <a:t>maximizes overall efficiency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>
          <a:xfrm>
            <a:off x="6299200" y="2135983"/>
            <a:ext cx="5418667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3" name="Rectangle 3"/>
          <p:cNvSpPr>
            <a:spLocks noGrp="1" noChangeArrowheads="1"/>
          </p:cNvSpPr>
          <p:nvPr>
            <p:ph idx="1"/>
          </p:nvPr>
        </p:nvSpPr>
        <p:spPr>
          <a:xfrm>
            <a:off x="819382" y="1760981"/>
            <a:ext cx="4913804" cy="401311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300" b="0" dirty="0"/>
              <a:t>Planning and Operations with aggregate data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300" b="0" dirty="0"/>
              <a:t>Actual traffic flows, volatile over short time frames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300" b="0" dirty="0"/>
              <a:t>CARM optimizes traffic flows to match these fluctuations and avoid traffic flow breakdown.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endParaRPr lang="en-US" sz="2000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en-US" sz="2000" dirty="0"/>
          </a:p>
          <a:p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0180" name="Picture 8" descr="spaceb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161772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448800" y="3569150"/>
            <a:ext cx="914400" cy="206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222" y="199237"/>
            <a:ext cx="96520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CARM Focuses on Maintaining Stable Flow and Maximizing Vehicle Throughput</a:t>
            </a:r>
          </a:p>
        </p:txBody>
      </p:sp>
      <p:pic>
        <p:nvPicPr>
          <p:cNvPr id="68" name="Picture 8" descr="spaceb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3530601"/>
            <a:ext cx="6351" cy="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68"/>
          <p:cNvSpPr/>
          <p:nvPr/>
        </p:nvSpPr>
        <p:spPr>
          <a:xfrm>
            <a:off x="9731375" y="3835402"/>
            <a:ext cx="685800" cy="155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1"/>
          </a:p>
        </p:txBody>
      </p:sp>
      <p:grpSp>
        <p:nvGrpSpPr>
          <p:cNvPr id="70" name="Group 4"/>
          <p:cNvGrpSpPr>
            <a:grpSpLocks noChangeAspect="1"/>
          </p:cNvGrpSpPr>
          <p:nvPr/>
        </p:nvGrpSpPr>
        <p:grpSpPr bwMode="auto">
          <a:xfrm>
            <a:off x="6315075" y="2054225"/>
            <a:ext cx="5143500" cy="3733800"/>
            <a:chOff x="2818" y="1023"/>
            <a:chExt cx="2778" cy="2017"/>
          </a:xfrm>
        </p:grpSpPr>
        <p:sp>
          <p:nvSpPr>
            <p:cNvPr id="7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818" y="1023"/>
              <a:ext cx="2778" cy="2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Rectangle 5"/>
            <p:cNvSpPr>
              <a:spLocks noChangeArrowheads="1"/>
            </p:cNvSpPr>
            <p:nvPr/>
          </p:nvSpPr>
          <p:spPr bwMode="auto">
            <a:xfrm>
              <a:off x="2819" y="1024"/>
              <a:ext cx="2776" cy="20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3" name="Freeform 6"/>
            <p:cNvSpPr>
              <a:spLocks noEditPoints="1"/>
            </p:cNvSpPr>
            <p:nvPr/>
          </p:nvSpPr>
          <p:spPr bwMode="auto">
            <a:xfrm>
              <a:off x="3040" y="1173"/>
              <a:ext cx="2468" cy="1401"/>
            </a:xfrm>
            <a:custGeom>
              <a:avLst/>
              <a:gdLst>
                <a:gd name="T0" fmla="*/ 0 w 2468"/>
                <a:gd name="T1" fmla="*/ 1398 h 1401"/>
                <a:gd name="T2" fmla="*/ 2468 w 2468"/>
                <a:gd name="T3" fmla="*/ 1398 h 1401"/>
                <a:gd name="T4" fmla="*/ 2468 w 2468"/>
                <a:gd name="T5" fmla="*/ 1401 h 1401"/>
                <a:gd name="T6" fmla="*/ 0 w 2468"/>
                <a:gd name="T7" fmla="*/ 1401 h 1401"/>
                <a:gd name="T8" fmla="*/ 0 w 2468"/>
                <a:gd name="T9" fmla="*/ 1398 h 1401"/>
                <a:gd name="T10" fmla="*/ 0 w 2468"/>
                <a:gd name="T11" fmla="*/ 1118 h 1401"/>
                <a:gd name="T12" fmla="*/ 2468 w 2468"/>
                <a:gd name="T13" fmla="*/ 1118 h 1401"/>
                <a:gd name="T14" fmla="*/ 2468 w 2468"/>
                <a:gd name="T15" fmla="*/ 1121 h 1401"/>
                <a:gd name="T16" fmla="*/ 0 w 2468"/>
                <a:gd name="T17" fmla="*/ 1121 h 1401"/>
                <a:gd name="T18" fmla="*/ 0 w 2468"/>
                <a:gd name="T19" fmla="*/ 1118 h 1401"/>
                <a:gd name="T20" fmla="*/ 0 w 2468"/>
                <a:gd name="T21" fmla="*/ 839 h 1401"/>
                <a:gd name="T22" fmla="*/ 2468 w 2468"/>
                <a:gd name="T23" fmla="*/ 839 h 1401"/>
                <a:gd name="T24" fmla="*/ 2468 w 2468"/>
                <a:gd name="T25" fmla="*/ 842 h 1401"/>
                <a:gd name="T26" fmla="*/ 0 w 2468"/>
                <a:gd name="T27" fmla="*/ 842 h 1401"/>
                <a:gd name="T28" fmla="*/ 0 w 2468"/>
                <a:gd name="T29" fmla="*/ 839 h 1401"/>
                <a:gd name="T30" fmla="*/ 0 w 2468"/>
                <a:gd name="T31" fmla="*/ 559 h 1401"/>
                <a:gd name="T32" fmla="*/ 2468 w 2468"/>
                <a:gd name="T33" fmla="*/ 559 h 1401"/>
                <a:gd name="T34" fmla="*/ 2468 w 2468"/>
                <a:gd name="T35" fmla="*/ 562 h 1401"/>
                <a:gd name="T36" fmla="*/ 0 w 2468"/>
                <a:gd name="T37" fmla="*/ 562 h 1401"/>
                <a:gd name="T38" fmla="*/ 0 w 2468"/>
                <a:gd name="T39" fmla="*/ 559 h 1401"/>
                <a:gd name="T40" fmla="*/ 0 w 2468"/>
                <a:gd name="T41" fmla="*/ 280 h 1401"/>
                <a:gd name="T42" fmla="*/ 2468 w 2468"/>
                <a:gd name="T43" fmla="*/ 280 h 1401"/>
                <a:gd name="T44" fmla="*/ 2468 w 2468"/>
                <a:gd name="T45" fmla="*/ 283 h 1401"/>
                <a:gd name="T46" fmla="*/ 0 w 2468"/>
                <a:gd name="T47" fmla="*/ 283 h 1401"/>
                <a:gd name="T48" fmla="*/ 0 w 2468"/>
                <a:gd name="T49" fmla="*/ 280 h 1401"/>
                <a:gd name="T50" fmla="*/ 0 w 2468"/>
                <a:gd name="T51" fmla="*/ 0 h 1401"/>
                <a:gd name="T52" fmla="*/ 2468 w 2468"/>
                <a:gd name="T53" fmla="*/ 0 h 1401"/>
                <a:gd name="T54" fmla="*/ 2468 w 2468"/>
                <a:gd name="T55" fmla="*/ 3 h 1401"/>
                <a:gd name="T56" fmla="*/ 0 w 2468"/>
                <a:gd name="T57" fmla="*/ 3 h 1401"/>
                <a:gd name="T58" fmla="*/ 0 w 2468"/>
                <a:gd name="T59" fmla="*/ 0 h 140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68" h="1401">
                  <a:moveTo>
                    <a:pt x="0" y="1398"/>
                  </a:moveTo>
                  <a:lnTo>
                    <a:pt x="2468" y="1398"/>
                  </a:lnTo>
                  <a:lnTo>
                    <a:pt x="2468" y="1401"/>
                  </a:lnTo>
                  <a:lnTo>
                    <a:pt x="0" y="1401"/>
                  </a:lnTo>
                  <a:lnTo>
                    <a:pt x="0" y="1398"/>
                  </a:lnTo>
                  <a:close/>
                  <a:moveTo>
                    <a:pt x="0" y="1118"/>
                  </a:moveTo>
                  <a:lnTo>
                    <a:pt x="2468" y="1118"/>
                  </a:lnTo>
                  <a:lnTo>
                    <a:pt x="2468" y="1121"/>
                  </a:lnTo>
                  <a:lnTo>
                    <a:pt x="0" y="1121"/>
                  </a:lnTo>
                  <a:lnTo>
                    <a:pt x="0" y="1118"/>
                  </a:lnTo>
                  <a:close/>
                  <a:moveTo>
                    <a:pt x="0" y="839"/>
                  </a:moveTo>
                  <a:lnTo>
                    <a:pt x="2468" y="839"/>
                  </a:lnTo>
                  <a:lnTo>
                    <a:pt x="2468" y="842"/>
                  </a:lnTo>
                  <a:lnTo>
                    <a:pt x="0" y="842"/>
                  </a:lnTo>
                  <a:lnTo>
                    <a:pt x="0" y="839"/>
                  </a:lnTo>
                  <a:close/>
                  <a:moveTo>
                    <a:pt x="0" y="559"/>
                  </a:moveTo>
                  <a:lnTo>
                    <a:pt x="2468" y="559"/>
                  </a:lnTo>
                  <a:lnTo>
                    <a:pt x="2468" y="562"/>
                  </a:lnTo>
                  <a:lnTo>
                    <a:pt x="0" y="562"/>
                  </a:lnTo>
                  <a:lnTo>
                    <a:pt x="0" y="559"/>
                  </a:lnTo>
                  <a:close/>
                  <a:moveTo>
                    <a:pt x="0" y="280"/>
                  </a:moveTo>
                  <a:lnTo>
                    <a:pt x="2468" y="280"/>
                  </a:lnTo>
                  <a:lnTo>
                    <a:pt x="2468" y="283"/>
                  </a:lnTo>
                  <a:lnTo>
                    <a:pt x="0" y="283"/>
                  </a:lnTo>
                  <a:lnTo>
                    <a:pt x="0" y="280"/>
                  </a:lnTo>
                  <a:close/>
                  <a:moveTo>
                    <a:pt x="0" y="0"/>
                  </a:moveTo>
                  <a:lnTo>
                    <a:pt x="2468" y="0"/>
                  </a:lnTo>
                  <a:lnTo>
                    <a:pt x="2468" y="3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 w="0" cap="flat">
              <a:solidFill>
                <a:srgbClr val="D9D9D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"/>
            <p:cNvSpPr>
              <a:spLocks noEditPoints="1"/>
            </p:cNvSpPr>
            <p:nvPr/>
          </p:nvSpPr>
          <p:spPr bwMode="auto">
            <a:xfrm>
              <a:off x="3263" y="1175"/>
              <a:ext cx="2246" cy="1677"/>
            </a:xfrm>
            <a:custGeom>
              <a:avLst/>
              <a:gdLst>
                <a:gd name="T0" fmla="*/ 3 w 2246"/>
                <a:gd name="T1" fmla="*/ 0 h 1677"/>
                <a:gd name="T2" fmla="*/ 3 w 2246"/>
                <a:gd name="T3" fmla="*/ 1677 h 1677"/>
                <a:gd name="T4" fmla="*/ 0 w 2246"/>
                <a:gd name="T5" fmla="*/ 1677 h 1677"/>
                <a:gd name="T6" fmla="*/ 0 w 2246"/>
                <a:gd name="T7" fmla="*/ 0 h 1677"/>
                <a:gd name="T8" fmla="*/ 3 w 2246"/>
                <a:gd name="T9" fmla="*/ 0 h 1677"/>
                <a:gd name="T10" fmla="*/ 227 w 2246"/>
                <a:gd name="T11" fmla="*/ 0 h 1677"/>
                <a:gd name="T12" fmla="*/ 227 w 2246"/>
                <a:gd name="T13" fmla="*/ 1677 h 1677"/>
                <a:gd name="T14" fmla="*/ 224 w 2246"/>
                <a:gd name="T15" fmla="*/ 1677 h 1677"/>
                <a:gd name="T16" fmla="*/ 224 w 2246"/>
                <a:gd name="T17" fmla="*/ 0 h 1677"/>
                <a:gd name="T18" fmla="*/ 227 w 2246"/>
                <a:gd name="T19" fmla="*/ 0 h 1677"/>
                <a:gd name="T20" fmla="*/ 452 w 2246"/>
                <a:gd name="T21" fmla="*/ 0 h 1677"/>
                <a:gd name="T22" fmla="*/ 452 w 2246"/>
                <a:gd name="T23" fmla="*/ 1677 h 1677"/>
                <a:gd name="T24" fmla="*/ 449 w 2246"/>
                <a:gd name="T25" fmla="*/ 1677 h 1677"/>
                <a:gd name="T26" fmla="*/ 449 w 2246"/>
                <a:gd name="T27" fmla="*/ 0 h 1677"/>
                <a:gd name="T28" fmla="*/ 452 w 2246"/>
                <a:gd name="T29" fmla="*/ 0 h 1677"/>
                <a:gd name="T30" fmla="*/ 676 w 2246"/>
                <a:gd name="T31" fmla="*/ 0 h 1677"/>
                <a:gd name="T32" fmla="*/ 676 w 2246"/>
                <a:gd name="T33" fmla="*/ 1677 h 1677"/>
                <a:gd name="T34" fmla="*/ 673 w 2246"/>
                <a:gd name="T35" fmla="*/ 1677 h 1677"/>
                <a:gd name="T36" fmla="*/ 673 w 2246"/>
                <a:gd name="T37" fmla="*/ 0 h 1677"/>
                <a:gd name="T38" fmla="*/ 676 w 2246"/>
                <a:gd name="T39" fmla="*/ 0 h 1677"/>
                <a:gd name="T40" fmla="*/ 901 w 2246"/>
                <a:gd name="T41" fmla="*/ 0 h 1677"/>
                <a:gd name="T42" fmla="*/ 901 w 2246"/>
                <a:gd name="T43" fmla="*/ 1677 h 1677"/>
                <a:gd name="T44" fmla="*/ 898 w 2246"/>
                <a:gd name="T45" fmla="*/ 1677 h 1677"/>
                <a:gd name="T46" fmla="*/ 898 w 2246"/>
                <a:gd name="T47" fmla="*/ 0 h 1677"/>
                <a:gd name="T48" fmla="*/ 901 w 2246"/>
                <a:gd name="T49" fmla="*/ 0 h 1677"/>
                <a:gd name="T50" fmla="*/ 1125 w 2246"/>
                <a:gd name="T51" fmla="*/ 0 h 1677"/>
                <a:gd name="T52" fmla="*/ 1125 w 2246"/>
                <a:gd name="T53" fmla="*/ 1677 h 1677"/>
                <a:gd name="T54" fmla="*/ 1122 w 2246"/>
                <a:gd name="T55" fmla="*/ 1677 h 1677"/>
                <a:gd name="T56" fmla="*/ 1122 w 2246"/>
                <a:gd name="T57" fmla="*/ 0 h 1677"/>
                <a:gd name="T58" fmla="*/ 1125 w 2246"/>
                <a:gd name="T59" fmla="*/ 0 h 1677"/>
                <a:gd name="T60" fmla="*/ 1349 w 2246"/>
                <a:gd name="T61" fmla="*/ 0 h 1677"/>
                <a:gd name="T62" fmla="*/ 1349 w 2246"/>
                <a:gd name="T63" fmla="*/ 1677 h 1677"/>
                <a:gd name="T64" fmla="*/ 1346 w 2246"/>
                <a:gd name="T65" fmla="*/ 1677 h 1677"/>
                <a:gd name="T66" fmla="*/ 1346 w 2246"/>
                <a:gd name="T67" fmla="*/ 0 h 1677"/>
                <a:gd name="T68" fmla="*/ 1349 w 2246"/>
                <a:gd name="T69" fmla="*/ 0 h 1677"/>
                <a:gd name="T70" fmla="*/ 1573 w 2246"/>
                <a:gd name="T71" fmla="*/ 0 h 1677"/>
                <a:gd name="T72" fmla="*/ 1573 w 2246"/>
                <a:gd name="T73" fmla="*/ 1677 h 1677"/>
                <a:gd name="T74" fmla="*/ 1570 w 2246"/>
                <a:gd name="T75" fmla="*/ 1677 h 1677"/>
                <a:gd name="T76" fmla="*/ 1570 w 2246"/>
                <a:gd name="T77" fmla="*/ 0 h 1677"/>
                <a:gd name="T78" fmla="*/ 1573 w 2246"/>
                <a:gd name="T79" fmla="*/ 0 h 1677"/>
                <a:gd name="T80" fmla="*/ 1798 w 2246"/>
                <a:gd name="T81" fmla="*/ 0 h 1677"/>
                <a:gd name="T82" fmla="*/ 1798 w 2246"/>
                <a:gd name="T83" fmla="*/ 1677 h 1677"/>
                <a:gd name="T84" fmla="*/ 1795 w 2246"/>
                <a:gd name="T85" fmla="*/ 1677 h 1677"/>
                <a:gd name="T86" fmla="*/ 1795 w 2246"/>
                <a:gd name="T87" fmla="*/ 0 h 1677"/>
                <a:gd name="T88" fmla="*/ 1798 w 2246"/>
                <a:gd name="T89" fmla="*/ 0 h 1677"/>
                <a:gd name="T90" fmla="*/ 2022 w 2246"/>
                <a:gd name="T91" fmla="*/ 0 h 1677"/>
                <a:gd name="T92" fmla="*/ 2022 w 2246"/>
                <a:gd name="T93" fmla="*/ 1677 h 1677"/>
                <a:gd name="T94" fmla="*/ 2019 w 2246"/>
                <a:gd name="T95" fmla="*/ 1677 h 1677"/>
                <a:gd name="T96" fmla="*/ 2019 w 2246"/>
                <a:gd name="T97" fmla="*/ 0 h 1677"/>
                <a:gd name="T98" fmla="*/ 2022 w 2246"/>
                <a:gd name="T99" fmla="*/ 0 h 1677"/>
                <a:gd name="T100" fmla="*/ 2246 w 2246"/>
                <a:gd name="T101" fmla="*/ 0 h 1677"/>
                <a:gd name="T102" fmla="*/ 2246 w 2246"/>
                <a:gd name="T103" fmla="*/ 1677 h 1677"/>
                <a:gd name="T104" fmla="*/ 2243 w 2246"/>
                <a:gd name="T105" fmla="*/ 1677 h 1677"/>
                <a:gd name="T106" fmla="*/ 2243 w 2246"/>
                <a:gd name="T107" fmla="*/ 0 h 1677"/>
                <a:gd name="T108" fmla="*/ 2246 w 2246"/>
                <a:gd name="T109" fmla="*/ 0 h 16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246" h="1677">
                  <a:moveTo>
                    <a:pt x="3" y="0"/>
                  </a:moveTo>
                  <a:lnTo>
                    <a:pt x="3" y="1677"/>
                  </a:lnTo>
                  <a:lnTo>
                    <a:pt x="0" y="1677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227" y="0"/>
                  </a:moveTo>
                  <a:lnTo>
                    <a:pt x="227" y="1677"/>
                  </a:lnTo>
                  <a:lnTo>
                    <a:pt x="224" y="1677"/>
                  </a:lnTo>
                  <a:lnTo>
                    <a:pt x="224" y="0"/>
                  </a:lnTo>
                  <a:lnTo>
                    <a:pt x="227" y="0"/>
                  </a:lnTo>
                  <a:close/>
                  <a:moveTo>
                    <a:pt x="452" y="0"/>
                  </a:moveTo>
                  <a:lnTo>
                    <a:pt x="452" y="1677"/>
                  </a:lnTo>
                  <a:lnTo>
                    <a:pt x="449" y="1677"/>
                  </a:lnTo>
                  <a:lnTo>
                    <a:pt x="449" y="0"/>
                  </a:lnTo>
                  <a:lnTo>
                    <a:pt x="452" y="0"/>
                  </a:lnTo>
                  <a:close/>
                  <a:moveTo>
                    <a:pt x="676" y="0"/>
                  </a:moveTo>
                  <a:lnTo>
                    <a:pt x="676" y="1677"/>
                  </a:lnTo>
                  <a:lnTo>
                    <a:pt x="673" y="1677"/>
                  </a:lnTo>
                  <a:lnTo>
                    <a:pt x="673" y="0"/>
                  </a:lnTo>
                  <a:lnTo>
                    <a:pt x="676" y="0"/>
                  </a:lnTo>
                  <a:close/>
                  <a:moveTo>
                    <a:pt x="901" y="0"/>
                  </a:moveTo>
                  <a:lnTo>
                    <a:pt x="901" y="1677"/>
                  </a:lnTo>
                  <a:lnTo>
                    <a:pt x="898" y="1677"/>
                  </a:lnTo>
                  <a:lnTo>
                    <a:pt x="898" y="0"/>
                  </a:lnTo>
                  <a:lnTo>
                    <a:pt x="901" y="0"/>
                  </a:lnTo>
                  <a:close/>
                  <a:moveTo>
                    <a:pt x="1125" y="0"/>
                  </a:moveTo>
                  <a:lnTo>
                    <a:pt x="1125" y="1677"/>
                  </a:lnTo>
                  <a:lnTo>
                    <a:pt x="1122" y="1677"/>
                  </a:lnTo>
                  <a:lnTo>
                    <a:pt x="1122" y="0"/>
                  </a:lnTo>
                  <a:lnTo>
                    <a:pt x="1125" y="0"/>
                  </a:lnTo>
                  <a:close/>
                  <a:moveTo>
                    <a:pt x="1349" y="0"/>
                  </a:moveTo>
                  <a:lnTo>
                    <a:pt x="1349" y="1677"/>
                  </a:lnTo>
                  <a:lnTo>
                    <a:pt x="1346" y="1677"/>
                  </a:lnTo>
                  <a:lnTo>
                    <a:pt x="1346" y="0"/>
                  </a:lnTo>
                  <a:lnTo>
                    <a:pt x="1349" y="0"/>
                  </a:lnTo>
                  <a:close/>
                  <a:moveTo>
                    <a:pt x="1573" y="0"/>
                  </a:moveTo>
                  <a:lnTo>
                    <a:pt x="1573" y="1677"/>
                  </a:lnTo>
                  <a:lnTo>
                    <a:pt x="1570" y="1677"/>
                  </a:lnTo>
                  <a:lnTo>
                    <a:pt x="1570" y="0"/>
                  </a:lnTo>
                  <a:lnTo>
                    <a:pt x="1573" y="0"/>
                  </a:lnTo>
                  <a:close/>
                  <a:moveTo>
                    <a:pt x="1798" y="0"/>
                  </a:moveTo>
                  <a:lnTo>
                    <a:pt x="1798" y="1677"/>
                  </a:lnTo>
                  <a:lnTo>
                    <a:pt x="1795" y="1677"/>
                  </a:lnTo>
                  <a:lnTo>
                    <a:pt x="1795" y="0"/>
                  </a:lnTo>
                  <a:lnTo>
                    <a:pt x="1798" y="0"/>
                  </a:lnTo>
                  <a:close/>
                  <a:moveTo>
                    <a:pt x="2022" y="0"/>
                  </a:moveTo>
                  <a:lnTo>
                    <a:pt x="2022" y="1677"/>
                  </a:lnTo>
                  <a:lnTo>
                    <a:pt x="2019" y="1677"/>
                  </a:lnTo>
                  <a:lnTo>
                    <a:pt x="2019" y="0"/>
                  </a:lnTo>
                  <a:lnTo>
                    <a:pt x="2022" y="0"/>
                  </a:lnTo>
                  <a:close/>
                  <a:moveTo>
                    <a:pt x="2246" y="0"/>
                  </a:moveTo>
                  <a:lnTo>
                    <a:pt x="2246" y="1677"/>
                  </a:lnTo>
                  <a:lnTo>
                    <a:pt x="2243" y="1677"/>
                  </a:lnTo>
                  <a:lnTo>
                    <a:pt x="2243" y="0"/>
                  </a:lnTo>
                  <a:lnTo>
                    <a:pt x="2246" y="0"/>
                  </a:lnTo>
                  <a:close/>
                </a:path>
              </a:pathLst>
            </a:custGeom>
            <a:solidFill>
              <a:srgbClr val="D9D9D9"/>
            </a:solidFill>
            <a:ln w="0" cap="flat">
              <a:solidFill>
                <a:srgbClr val="D9D9D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Rectangle 8"/>
            <p:cNvSpPr>
              <a:spLocks noChangeArrowheads="1"/>
            </p:cNvSpPr>
            <p:nvPr/>
          </p:nvSpPr>
          <p:spPr bwMode="auto">
            <a:xfrm>
              <a:off x="3039" y="1175"/>
              <a:ext cx="2" cy="1677"/>
            </a:xfrm>
            <a:prstGeom prst="rect">
              <a:avLst/>
            </a:prstGeom>
            <a:solidFill>
              <a:srgbClr val="BFBFBF"/>
            </a:solidFill>
            <a:ln w="0">
              <a:solidFill>
                <a:srgbClr val="BFBFBF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3040" y="2850"/>
              <a:ext cx="2468" cy="3"/>
            </a:xfrm>
            <a:prstGeom prst="rect">
              <a:avLst/>
            </a:prstGeom>
            <a:solidFill>
              <a:srgbClr val="BFBFBF"/>
            </a:solidFill>
            <a:ln w="0">
              <a:solidFill>
                <a:srgbClr val="BFBFBF"/>
              </a:solidFill>
              <a:bevel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7" name="Freeform 10"/>
            <p:cNvSpPr>
              <a:spLocks/>
            </p:cNvSpPr>
            <p:nvPr/>
          </p:nvSpPr>
          <p:spPr bwMode="auto">
            <a:xfrm>
              <a:off x="3039" y="2666"/>
              <a:ext cx="376" cy="187"/>
            </a:xfrm>
            <a:custGeom>
              <a:avLst/>
              <a:gdLst>
                <a:gd name="T0" fmla="*/ 14 w 6161"/>
                <a:gd name="T1" fmla="*/ 68 h 3057"/>
                <a:gd name="T2" fmla="*/ 26 w 6161"/>
                <a:gd name="T3" fmla="*/ 119 h 3057"/>
                <a:gd name="T4" fmla="*/ 37 w 6161"/>
                <a:gd name="T5" fmla="*/ 84 h 3057"/>
                <a:gd name="T6" fmla="*/ 51 w 6161"/>
                <a:gd name="T7" fmla="*/ 153 h 3057"/>
                <a:gd name="T8" fmla="*/ 60 w 6161"/>
                <a:gd name="T9" fmla="*/ 169 h 3057"/>
                <a:gd name="T10" fmla="*/ 74 w 6161"/>
                <a:gd name="T11" fmla="*/ 101 h 3057"/>
                <a:gd name="T12" fmla="*/ 86 w 6161"/>
                <a:gd name="T13" fmla="*/ 135 h 3057"/>
                <a:gd name="T14" fmla="*/ 96 w 6161"/>
                <a:gd name="T15" fmla="*/ 119 h 3057"/>
                <a:gd name="T16" fmla="*/ 107 w 6161"/>
                <a:gd name="T17" fmla="*/ 35 h 3057"/>
                <a:gd name="T18" fmla="*/ 116 w 6161"/>
                <a:gd name="T19" fmla="*/ 153 h 3057"/>
                <a:gd name="T20" fmla="*/ 128 w 6161"/>
                <a:gd name="T21" fmla="*/ 168 h 3057"/>
                <a:gd name="T22" fmla="*/ 140 w 6161"/>
                <a:gd name="T23" fmla="*/ 152 h 3057"/>
                <a:gd name="T24" fmla="*/ 152 w 6161"/>
                <a:gd name="T25" fmla="*/ 136 h 3057"/>
                <a:gd name="T26" fmla="*/ 165 w 6161"/>
                <a:gd name="T27" fmla="*/ 136 h 3057"/>
                <a:gd name="T28" fmla="*/ 174 w 6161"/>
                <a:gd name="T29" fmla="*/ 153 h 3057"/>
                <a:gd name="T30" fmla="*/ 187 w 6161"/>
                <a:gd name="T31" fmla="*/ 119 h 3057"/>
                <a:gd name="T32" fmla="*/ 199 w 6161"/>
                <a:gd name="T33" fmla="*/ 135 h 3057"/>
                <a:gd name="T34" fmla="*/ 210 w 6161"/>
                <a:gd name="T35" fmla="*/ 118 h 3057"/>
                <a:gd name="T36" fmla="*/ 223 w 6161"/>
                <a:gd name="T37" fmla="*/ 186 h 3057"/>
                <a:gd name="T38" fmla="*/ 236 w 6161"/>
                <a:gd name="T39" fmla="*/ 186 h 3057"/>
                <a:gd name="T40" fmla="*/ 246 w 6161"/>
                <a:gd name="T41" fmla="*/ 152 h 3057"/>
                <a:gd name="T42" fmla="*/ 258 w 6161"/>
                <a:gd name="T43" fmla="*/ 186 h 3057"/>
                <a:gd name="T44" fmla="*/ 271 w 6161"/>
                <a:gd name="T45" fmla="*/ 169 h 3057"/>
                <a:gd name="T46" fmla="*/ 281 w 6161"/>
                <a:gd name="T47" fmla="*/ 169 h 3057"/>
                <a:gd name="T48" fmla="*/ 293 w 6161"/>
                <a:gd name="T49" fmla="*/ 186 h 3057"/>
                <a:gd name="T50" fmla="*/ 306 w 6161"/>
                <a:gd name="T51" fmla="*/ 168 h 3057"/>
                <a:gd name="T52" fmla="*/ 317 w 6161"/>
                <a:gd name="T53" fmla="*/ 185 h 3057"/>
                <a:gd name="T54" fmla="*/ 331 w 6161"/>
                <a:gd name="T55" fmla="*/ 186 h 3057"/>
                <a:gd name="T56" fmla="*/ 342 w 6161"/>
                <a:gd name="T57" fmla="*/ 169 h 3057"/>
                <a:gd name="T58" fmla="*/ 353 w 6161"/>
                <a:gd name="T59" fmla="*/ 102 h 3057"/>
                <a:gd name="T60" fmla="*/ 365 w 6161"/>
                <a:gd name="T61" fmla="*/ 136 h 3057"/>
                <a:gd name="T62" fmla="*/ 375 w 6161"/>
                <a:gd name="T63" fmla="*/ 135 h 3057"/>
                <a:gd name="T64" fmla="*/ 365 w 6161"/>
                <a:gd name="T65" fmla="*/ 186 h 3057"/>
                <a:gd name="T66" fmla="*/ 353 w 6161"/>
                <a:gd name="T67" fmla="*/ 102 h 3057"/>
                <a:gd name="T68" fmla="*/ 340 w 6161"/>
                <a:gd name="T69" fmla="*/ 169 h 3057"/>
                <a:gd name="T70" fmla="*/ 329 w 6161"/>
                <a:gd name="T71" fmla="*/ 186 h 3057"/>
                <a:gd name="T72" fmla="*/ 316 w 6161"/>
                <a:gd name="T73" fmla="*/ 186 h 3057"/>
                <a:gd name="T74" fmla="*/ 305 w 6161"/>
                <a:gd name="T75" fmla="*/ 186 h 3057"/>
                <a:gd name="T76" fmla="*/ 293 w 6161"/>
                <a:gd name="T77" fmla="*/ 186 h 3057"/>
                <a:gd name="T78" fmla="*/ 281 w 6161"/>
                <a:gd name="T79" fmla="*/ 169 h 3057"/>
                <a:gd name="T80" fmla="*/ 270 w 6161"/>
                <a:gd name="T81" fmla="*/ 170 h 3057"/>
                <a:gd name="T82" fmla="*/ 258 w 6161"/>
                <a:gd name="T83" fmla="*/ 186 h 3057"/>
                <a:gd name="T84" fmla="*/ 243 w 6161"/>
                <a:gd name="T85" fmla="*/ 153 h 3057"/>
                <a:gd name="T86" fmla="*/ 234 w 6161"/>
                <a:gd name="T87" fmla="*/ 169 h 3057"/>
                <a:gd name="T88" fmla="*/ 221 w 6161"/>
                <a:gd name="T89" fmla="*/ 136 h 3057"/>
                <a:gd name="T90" fmla="*/ 207 w 6161"/>
                <a:gd name="T91" fmla="*/ 186 h 3057"/>
                <a:gd name="T92" fmla="*/ 196 w 6161"/>
                <a:gd name="T93" fmla="*/ 153 h 3057"/>
                <a:gd name="T94" fmla="*/ 183 w 6161"/>
                <a:gd name="T95" fmla="*/ 136 h 3057"/>
                <a:gd name="T96" fmla="*/ 172 w 6161"/>
                <a:gd name="T97" fmla="*/ 136 h 3057"/>
                <a:gd name="T98" fmla="*/ 163 w 6161"/>
                <a:gd name="T99" fmla="*/ 169 h 3057"/>
                <a:gd name="T100" fmla="*/ 150 w 6161"/>
                <a:gd name="T101" fmla="*/ 186 h 3057"/>
                <a:gd name="T102" fmla="*/ 137 w 6161"/>
                <a:gd name="T103" fmla="*/ 153 h 3057"/>
                <a:gd name="T104" fmla="*/ 126 w 6161"/>
                <a:gd name="T105" fmla="*/ 187 h 3057"/>
                <a:gd name="T106" fmla="*/ 114 w 6161"/>
                <a:gd name="T107" fmla="*/ 136 h 3057"/>
                <a:gd name="T108" fmla="*/ 105 w 6161"/>
                <a:gd name="T109" fmla="*/ 169 h 3057"/>
                <a:gd name="T110" fmla="*/ 94 w 6161"/>
                <a:gd name="T111" fmla="*/ 169 h 3057"/>
                <a:gd name="T112" fmla="*/ 84 w 6161"/>
                <a:gd name="T113" fmla="*/ 119 h 3057"/>
                <a:gd name="T114" fmla="*/ 72 w 6161"/>
                <a:gd name="T115" fmla="*/ 170 h 3057"/>
                <a:gd name="T116" fmla="*/ 58 w 6161"/>
                <a:gd name="T117" fmla="*/ 153 h 3057"/>
                <a:gd name="T118" fmla="*/ 47 w 6161"/>
                <a:gd name="T119" fmla="*/ 119 h 3057"/>
                <a:gd name="T120" fmla="*/ 33 w 6161"/>
                <a:gd name="T121" fmla="*/ 120 h 3057"/>
                <a:gd name="T122" fmla="*/ 21 w 6161"/>
                <a:gd name="T123" fmla="*/ 169 h 3057"/>
                <a:gd name="T124" fmla="*/ 12 w 6161"/>
                <a:gd name="T125" fmla="*/ 85 h 30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161" h="3057">
                  <a:moveTo>
                    <a:pt x="32" y="16"/>
                  </a:moveTo>
                  <a:lnTo>
                    <a:pt x="64" y="1120"/>
                  </a:lnTo>
                  <a:lnTo>
                    <a:pt x="96" y="1944"/>
                  </a:lnTo>
                  <a:lnTo>
                    <a:pt x="128" y="2215"/>
                  </a:lnTo>
                  <a:lnTo>
                    <a:pt x="96" y="2216"/>
                  </a:lnTo>
                  <a:lnTo>
                    <a:pt x="128" y="1664"/>
                  </a:lnTo>
                  <a:lnTo>
                    <a:pt x="161" y="1391"/>
                  </a:lnTo>
                  <a:cubicBezTo>
                    <a:pt x="162" y="1382"/>
                    <a:pt x="169" y="1376"/>
                    <a:pt x="177" y="1376"/>
                  </a:cubicBezTo>
                  <a:cubicBezTo>
                    <a:pt x="185" y="1377"/>
                    <a:pt x="192" y="1383"/>
                    <a:pt x="192" y="1392"/>
                  </a:cubicBezTo>
                  <a:lnTo>
                    <a:pt x="216" y="1944"/>
                  </a:lnTo>
                  <a:lnTo>
                    <a:pt x="184" y="1944"/>
                  </a:lnTo>
                  <a:lnTo>
                    <a:pt x="216" y="1120"/>
                  </a:lnTo>
                  <a:cubicBezTo>
                    <a:pt x="217" y="1111"/>
                    <a:pt x="224" y="1104"/>
                    <a:pt x="233" y="1104"/>
                  </a:cubicBezTo>
                  <a:cubicBezTo>
                    <a:pt x="241" y="1105"/>
                    <a:pt x="248" y="1111"/>
                    <a:pt x="248" y="1120"/>
                  </a:cubicBezTo>
                  <a:lnTo>
                    <a:pt x="280" y="2216"/>
                  </a:lnTo>
                  <a:lnTo>
                    <a:pt x="249" y="2215"/>
                  </a:lnTo>
                  <a:lnTo>
                    <a:pt x="281" y="1943"/>
                  </a:lnTo>
                  <a:lnTo>
                    <a:pt x="313" y="1663"/>
                  </a:lnTo>
                  <a:cubicBezTo>
                    <a:pt x="314" y="1654"/>
                    <a:pt x="321" y="1648"/>
                    <a:pt x="329" y="1648"/>
                  </a:cubicBezTo>
                  <a:cubicBezTo>
                    <a:pt x="338" y="1649"/>
                    <a:pt x="344" y="1656"/>
                    <a:pt x="344" y="1664"/>
                  </a:cubicBezTo>
                  <a:lnTo>
                    <a:pt x="376" y="2768"/>
                  </a:lnTo>
                  <a:lnTo>
                    <a:pt x="344" y="2768"/>
                  </a:lnTo>
                  <a:lnTo>
                    <a:pt x="368" y="1664"/>
                  </a:lnTo>
                  <a:cubicBezTo>
                    <a:pt x="369" y="1656"/>
                    <a:pt x="375" y="1649"/>
                    <a:pt x="384" y="1648"/>
                  </a:cubicBezTo>
                  <a:cubicBezTo>
                    <a:pt x="392" y="1648"/>
                    <a:pt x="399" y="1654"/>
                    <a:pt x="400" y="1663"/>
                  </a:cubicBezTo>
                  <a:lnTo>
                    <a:pt x="432" y="1943"/>
                  </a:lnTo>
                  <a:lnTo>
                    <a:pt x="416" y="1928"/>
                  </a:lnTo>
                  <a:lnTo>
                    <a:pt x="448" y="1928"/>
                  </a:lnTo>
                  <a:lnTo>
                    <a:pt x="433" y="1943"/>
                  </a:lnTo>
                  <a:lnTo>
                    <a:pt x="465" y="1663"/>
                  </a:lnTo>
                  <a:lnTo>
                    <a:pt x="496" y="16"/>
                  </a:lnTo>
                  <a:cubicBezTo>
                    <a:pt x="497" y="7"/>
                    <a:pt x="504" y="0"/>
                    <a:pt x="512" y="0"/>
                  </a:cubicBezTo>
                  <a:cubicBezTo>
                    <a:pt x="521" y="0"/>
                    <a:pt x="528" y="7"/>
                    <a:pt x="528" y="16"/>
                  </a:cubicBezTo>
                  <a:lnTo>
                    <a:pt x="560" y="1944"/>
                  </a:lnTo>
                  <a:lnTo>
                    <a:pt x="544" y="1928"/>
                  </a:lnTo>
                  <a:lnTo>
                    <a:pt x="568" y="1928"/>
                  </a:lnTo>
                  <a:lnTo>
                    <a:pt x="552" y="1944"/>
                  </a:lnTo>
                  <a:lnTo>
                    <a:pt x="584" y="1392"/>
                  </a:lnTo>
                  <a:cubicBezTo>
                    <a:pt x="585" y="1383"/>
                    <a:pt x="592" y="1376"/>
                    <a:pt x="601" y="1376"/>
                  </a:cubicBezTo>
                  <a:cubicBezTo>
                    <a:pt x="609" y="1377"/>
                    <a:pt x="616" y="1383"/>
                    <a:pt x="616" y="1392"/>
                  </a:cubicBezTo>
                  <a:lnTo>
                    <a:pt x="648" y="2216"/>
                  </a:lnTo>
                  <a:lnTo>
                    <a:pt x="632" y="2200"/>
                  </a:lnTo>
                  <a:lnTo>
                    <a:pt x="664" y="2200"/>
                  </a:lnTo>
                  <a:lnTo>
                    <a:pt x="696" y="2200"/>
                  </a:lnTo>
                  <a:cubicBezTo>
                    <a:pt x="705" y="2200"/>
                    <a:pt x="712" y="2207"/>
                    <a:pt x="712" y="2216"/>
                  </a:cubicBezTo>
                  <a:lnTo>
                    <a:pt x="736" y="2768"/>
                  </a:lnTo>
                  <a:lnTo>
                    <a:pt x="704" y="2768"/>
                  </a:lnTo>
                  <a:lnTo>
                    <a:pt x="736" y="1944"/>
                  </a:lnTo>
                  <a:lnTo>
                    <a:pt x="769" y="1663"/>
                  </a:lnTo>
                  <a:cubicBezTo>
                    <a:pt x="770" y="1654"/>
                    <a:pt x="777" y="1648"/>
                    <a:pt x="785" y="1648"/>
                  </a:cubicBezTo>
                  <a:cubicBezTo>
                    <a:pt x="793" y="1649"/>
                    <a:pt x="800" y="1655"/>
                    <a:pt x="800" y="1664"/>
                  </a:cubicBezTo>
                  <a:lnTo>
                    <a:pt x="832" y="2496"/>
                  </a:lnTo>
                  <a:lnTo>
                    <a:pt x="816" y="2480"/>
                  </a:lnTo>
                  <a:lnTo>
                    <a:pt x="848" y="2480"/>
                  </a:lnTo>
                  <a:lnTo>
                    <a:pt x="833" y="2495"/>
                  </a:lnTo>
                  <a:lnTo>
                    <a:pt x="865" y="2215"/>
                  </a:lnTo>
                  <a:cubicBezTo>
                    <a:pt x="865" y="2207"/>
                    <a:pt x="872" y="2200"/>
                    <a:pt x="880" y="2200"/>
                  </a:cubicBezTo>
                  <a:lnTo>
                    <a:pt x="904" y="2200"/>
                  </a:lnTo>
                  <a:lnTo>
                    <a:pt x="888" y="2216"/>
                  </a:lnTo>
                  <a:lnTo>
                    <a:pt x="920" y="1664"/>
                  </a:lnTo>
                  <a:cubicBezTo>
                    <a:pt x="921" y="1655"/>
                    <a:pt x="928" y="1648"/>
                    <a:pt x="937" y="1648"/>
                  </a:cubicBezTo>
                  <a:cubicBezTo>
                    <a:pt x="945" y="1649"/>
                    <a:pt x="952" y="1655"/>
                    <a:pt x="952" y="1664"/>
                  </a:cubicBezTo>
                  <a:lnTo>
                    <a:pt x="984" y="2496"/>
                  </a:lnTo>
                  <a:lnTo>
                    <a:pt x="1016" y="2767"/>
                  </a:lnTo>
                  <a:lnTo>
                    <a:pt x="984" y="2768"/>
                  </a:lnTo>
                  <a:lnTo>
                    <a:pt x="1016" y="1664"/>
                  </a:lnTo>
                  <a:cubicBezTo>
                    <a:pt x="1017" y="1655"/>
                    <a:pt x="1024" y="1649"/>
                    <a:pt x="1032" y="1648"/>
                  </a:cubicBezTo>
                  <a:cubicBezTo>
                    <a:pt x="1041" y="1648"/>
                    <a:pt x="1048" y="1655"/>
                    <a:pt x="1048" y="1664"/>
                  </a:cubicBezTo>
                  <a:lnTo>
                    <a:pt x="1080" y="2216"/>
                  </a:lnTo>
                  <a:lnTo>
                    <a:pt x="1104" y="2495"/>
                  </a:lnTo>
                  <a:lnTo>
                    <a:pt x="1136" y="3040"/>
                  </a:lnTo>
                  <a:lnTo>
                    <a:pt x="1105" y="3039"/>
                  </a:lnTo>
                  <a:lnTo>
                    <a:pt x="1137" y="2767"/>
                  </a:lnTo>
                  <a:cubicBezTo>
                    <a:pt x="1138" y="2759"/>
                    <a:pt x="1144" y="2752"/>
                    <a:pt x="1152" y="2752"/>
                  </a:cubicBezTo>
                  <a:lnTo>
                    <a:pt x="1184" y="2752"/>
                  </a:lnTo>
                  <a:lnTo>
                    <a:pt x="1168" y="2768"/>
                  </a:lnTo>
                  <a:lnTo>
                    <a:pt x="1200" y="1664"/>
                  </a:lnTo>
                  <a:cubicBezTo>
                    <a:pt x="1201" y="1656"/>
                    <a:pt x="1207" y="1649"/>
                    <a:pt x="1216" y="1648"/>
                  </a:cubicBezTo>
                  <a:cubicBezTo>
                    <a:pt x="1224" y="1648"/>
                    <a:pt x="1231" y="1654"/>
                    <a:pt x="1232" y="1663"/>
                  </a:cubicBezTo>
                  <a:lnTo>
                    <a:pt x="1264" y="1943"/>
                  </a:lnTo>
                  <a:lnTo>
                    <a:pt x="1288" y="2768"/>
                  </a:lnTo>
                  <a:lnTo>
                    <a:pt x="1256" y="2768"/>
                  </a:lnTo>
                  <a:lnTo>
                    <a:pt x="1288" y="1944"/>
                  </a:lnTo>
                  <a:cubicBezTo>
                    <a:pt x="1289" y="1935"/>
                    <a:pt x="1296" y="1929"/>
                    <a:pt x="1304" y="1928"/>
                  </a:cubicBezTo>
                  <a:cubicBezTo>
                    <a:pt x="1313" y="1928"/>
                    <a:pt x="1320" y="1935"/>
                    <a:pt x="1320" y="1944"/>
                  </a:cubicBezTo>
                  <a:lnTo>
                    <a:pt x="1352" y="2496"/>
                  </a:lnTo>
                  <a:lnTo>
                    <a:pt x="1320" y="2496"/>
                  </a:lnTo>
                  <a:lnTo>
                    <a:pt x="1352" y="1944"/>
                  </a:lnTo>
                  <a:cubicBezTo>
                    <a:pt x="1353" y="1935"/>
                    <a:pt x="1360" y="1929"/>
                    <a:pt x="1368" y="1928"/>
                  </a:cubicBezTo>
                  <a:cubicBezTo>
                    <a:pt x="1376" y="1928"/>
                    <a:pt x="1383" y="1934"/>
                    <a:pt x="1384" y="1943"/>
                  </a:cubicBezTo>
                  <a:lnTo>
                    <a:pt x="1416" y="2215"/>
                  </a:lnTo>
                  <a:lnTo>
                    <a:pt x="1384" y="2216"/>
                  </a:lnTo>
                  <a:lnTo>
                    <a:pt x="1408" y="1392"/>
                  </a:lnTo>
                  <a:cubicBezTo>
                    <a:pt x="1409" y="1383"/>
                    <a:pt x="1416" y="1376"/>
                    <a:pt x="1424" y="1376"/>
                  </a:cubicBezTo>
                  <a:cubicBezTo>
                    <a:pt x="1433" y="1376"/>
                    <a:pt x="1440" y="1383"/>
                    <a:pt x="1440" y="1392"/>
                  </a:cubicBezTo>
                  <a:lnTo>
                    <a:pt x="1472" y="2496"/>
                  </a:lnTo>
                  <a:lnTo>
                    <a:pt x="1440" y="2496"/>
                  </a:lnTo>
                  <a:lnTo>
                    <a:pt x="1472" y="840"/>
                  </a:lnTo>
                  <a:cubicBezTo>
                    <a:pt x="1473" y="832"/>
                    <a:pt x="1480" y="825"/>
                    <a:pt x="1488" y="824"/>
                  </a:cubicBezTo>
                  <a:cubicBezTo>
                    <a:pt x="1497" y="824"/>
                    <a:pt x="1504" y="831"/>
                    <a:pt x="1504" y="840"/>
                  </a:cubicBezTo>
                  <a:lnTo>
                    <a:pt x="1536" y="1664"/>
                  </a:lnTo>
                  <a:lnTo>
                    <a:pt x="1568" y="2768"/>
                  </a:lnTo>
                  <a:lnTo>
                    <a:pt x="1536" y="2768"/>
                  </a:lnTo>
                  <a:lnTo>
                    <a:pt x="1568" y="1944"/>
                  </a:lnTo>
                  <a:cubicBezTo>
                    <a:pt x="1569" y="1935"/>
                    <a:pt x="1576" y="1928"/>
                    <a:pt x="1585" y="1928"/>
                  </a:cubicBezTo>
                  <a:cubicBezTo>
                    <a:pt x="1593" y="1929"/>
                    <a:pt x="1600" y="1935"/>
                    <a:pt x="1600" y="1944"/>
                  </a:cubicBezTo>
                  <a:lnTo>
                    <a:pt x="1624" y="3040"/>
                  </a:lnTo>
                  <a:lnTo>
                    <a:pt x="1592" y="3040"/>
                  </a:lnTo>
                  <a:lnTo>
                    <a:pt x="1624" y="2216"/>
                  </a:lnTo>
                  <a:lnTo>
                    <a:pt x="1656" y="1664"/>
                  </a:lnTo>
                  <a:cubicBezTo>
                    <a:pt x="1657" y="1655"/>
                    <a:pt x="1664" y="1648"/>
                    <a:pt x="1673" y="1648"/>
                  </a:cubicBezTo>
                  <a:cubicBezTo>
                    <a:pt x="1681" y="1649"/>
                    <a:pt x="1688" y="1655"/>
                    <a:pt x="1688" y="1664"/>
                  </a:cubicBezTo>
                  <a:lnTo>
                    <a:pt x="1720" y="2768"/>
                  </a:lnTo>
                  <a:lnTo>
                    <a:pt x="1688" y="2768"/>
                  </a:lnTo>
                  <a:lnTo>
                    <a:pt x="1720" y="568"/>
                  </a:lnTo>
                  <a:cubicBezTo>
                    <a:pt x="1721" y="559"/>
                    <a:pt x="1728" y="552"/>
                    <a:pt x="1736" y="552"/>
                  </a:cubicBezTo>
                  <a:cubicBezTo>
                    <a:pt x="1745" y="552"/>
                    <a:pt x="1752" y="559"/>
                    <a:pt x="1752" y="568"/>
                  </a:cubicBezTo>
                  <a:lnTo>
                    <a:pt x="1784" y="2496"/>
                  </a:lnTo>
                  <a:lnTo>
                    <a:pt x="1752" y="2496"/>
                  </a:lnTo>
                  <a:lnTo>
                    <a:pt x="1776" y="1944"/>
                  </a:lnTo>
                  <a:lnTo>
                    <a:pt x="1808" y="1392"/>
                  </a:lnTo>
                  <a:cubicBezTo>
                    <a:pt x="1809" y="1383"/>
                    <a:pt x="1816" y="1376"/>
                    <a:pt x="1825" y="1376"/>
                  </a:cubicBezTo>
                  <a:cubicBezTo>
                    <a:pt x="1833" y="1377"/>
                    <a:pt x="1840" y="1383"/>
                    <a:pt x="1840" y="1392"/>
                  </a:cubicBezTo>
                  <a:lnTo>
                    <a:pt x="1872" y="2496"/>
                  </a:lnTo>
                  <a:lnTo>
                    <a:pt x="1841" y="2495"/>
                  </a:lnTo>
                  <a:lnTo>
                    <a:pt x="1873" y="2215"/>
                  </a:lnTo>
                  <a:cubicBezTo>
                    <a:pt x="1873" y="2207"/>
                    <a:pt x="1880" y="2200"/>
                    <a:pt x="1888" y="2200"/>
                  </a:cubicBezTo>
                  <a:cubicBezTo>
                    <a:pt x="1897" y="2200"/>
                    <a:pt x="1903" y="2207"/>
                    <a:pt x="1904" y="2215"/>
                  </a:cubicBezTo>
                  <a:lnTo>
                    <a:pt x="1936" y="2495"/>
                  </a:lnTo>
                  <a:lnTo>
                    <a:pt x="1905" y="2495"/>
                  </a:lnTo>
                  <a:lnTo>
                    <a:pt x="1937" y="2215"/>
                  </a:lnTo>
                  <a:cubicBezTo>
                    <a:pt x="1938" y="2206"/>
                    <a:pt x="1945" y="2200"/>
                    <a:pt x="1953" y="2200"/>
                  </a:cubicBezTo>
                  <a:cubicBezTo>
                    <a:pt x="1962" y="2201"/>
                    <a:pt x="1968" y="2208"/>
                    <a:pt x="1968" y="2216"/>
                  </a:cubicBezTo>
                  <a:lnTo>
                    <a:pt x="1992" y="3040"/>
                  </a:lnTo>
                  <a:lnTo>
                    <a:pt x="1960" y="3040"/>
                  </a:lnTo>
                  <a:lnTo>
                    <a:pt x="1992" y="2216"/>
                  </a:lnTo>
                  <a:cubicBezTo>
                    <a:pt x="1993" y="2207"/>
                    <a:pt x="2000" y="2201"/>
                    <a:pt x="2008" y="2200"/>
                  </a:cubicBezTo>
                  <a:cubicBezTo>
                    <a:pt x="2016" y="2200"/>
                    <a:pt x="2023" y="2206"/>
                    <a:pt x="2024" y="2215"/>
                  </a:cubicBezTo>
                  <a:lnTo>
                    <a:pt x="2056" y="2495"/>
                  </a:lnTo>
                  <a:lnTo>
                    <a:pt x="2088" y="3040"/>
                  </a:lnTo>
                  <a:lnTo>
                    <a:pt x="2057" y="3039"/>
                  </a:lnTo>
                  <a:lnTo>
                    <a:pt x="2089" y="2767"/>
                  </a:lnTo>
                  <a:cubicBezTo>
                    <a:pt x="2090" y="2759"/>
                    <a:pt x="2096" y="2752"/>
                    <a:pt x="2104" y="2752"/>
                  </a:cubicBezTo>
                  <a:lnTo>
                    <a:pt x="2136" y="2752"/>
                  </a:lnTo>
                  <a:lnTo>
                    <a:pt x="2120" y="2768"/>
                  </a:lnTo>
                  <a:lnTo>
                    <a:pt x="2144" y="1944"/>
                  </a:lnTo>
                  <a:cubicBezTo>
                    <a:pt x="2145" y="1935"/>
                    <a:pt x="2152" y="1929"/>
                    <a:pt x="2160" y="1928"/>
                  </a:cubicBezTo>
                  <a:cubicBezTo>
                    <a:pt x="2169" y="1928"/>
                    <a:pt x="2176" y="1935"/>
                    <a:pt x="2176" y="1944"/>
                  </a:cubicBezTo>
                  <a:lnTo>
                    <a:pt x="2208" y="2768"/>
                  </a:lnTo>
                  <a:lnTo>
                    <a:pt x="2176" y="2768"/>
                  </a:lnTo>
                  <a:lnTo>
                    <a:pt x="2208" y="2216"/>
                  </a:lnTo>
                  <a:cubicBezTo>
                    <a:pt x="2209" y="2207"/>
                    <a:pt x="2216" y="2201"/>
                    <a:pt x="2224" y="2200"/>
                  </a:cubicBezTo>
                  <a:cubicBezTo>
                    <a:pt x="2232" y="2200"/>
                    <a:pt x="2239" y="2206"/>
                    <a:pt x="2240" y="2215"/>
                  </a:cubicBezTo>
                  <a:lnTo>
                    <a:pt x="2272" y="2495"/>
                  </a:lnTo>
                  <a:lnTo>
                    <a:pt x="2256" y="2480"/>
                  </a:lnTo>
                  <a:lnTo>
                    <a:pt x="2288" y="2480"/>
                  </a:lnTo>
                  <a:lnTo>
                    <a:pt x="2312" y="2480"/>
                  </a:lnTo>
                  <a:cubicBezTo>
                    <a:pt x="2321" y="2480"/>
                    <a:pt x="2327" y="2487"/>
                    <a:pt x="2328" y="2495"/>
                  </a:cubicBezTo>
                  <a:lnTo>
                    <a:pt x="2360" y="2767"/>
                  </a:lnTo>
                  <a:lnTo>
                    <a:pt x="2328" y="2768"/>
                  </a:lnTo>
                  <a:lnTo>
                    <a:pt x="2360" y="1944"/>
                  </a:lnTo>
                  <a:cubicBezTo>
                    <a:pt x="2361" y="1936"/>
                    <a:pt x="2367" y="1929"/>
                    <a:pt x="2376" y="1928"/>
                  </a:cubicBezTo>
                  <a:cubicBezTo>
                    <a:pt x="2384" y="1928"/>
                    <a:pt x="2391" y="1934"/>
                    <a:pt x="2392" y="1943"/>
                  </a:cubicBezTo>
                  <a:lnTo>
                    <a:pt x="2424" y="2215"/>
                  </a:lnTo>
                  <a:lnTo>
                    <a:pt x="2456" y="3040"/>
                  </a:lnTo>
                  <a:lnTo>
                    <a:pt x="2424" y="3040"/>
                  </a:lnTo>
                  <a:lnTo>
                    <a:pt x="2456" y="2216"/>
                  </a:lnTo>
                  <a:cubicBezTo>
                    <a:pt x="2457" y="2207"/>
                    <a:pt x="2464" y="2200"/>
                    <a:pt x="2472" y="2200"/>
                  </a:cubicBezTo>
                  <a:cubicBezTo>
                    <a:pt x="2481" y="2200"/>
                    <a:pt x="2488" y="2207"/>
                    <a:pt x="2488" y="2216"/>
                  </a:cubicBezTo>
                  <a:lnTo>
                    <a:pt x="2512" y="2768"/>
                  </a:lnTo>
                  <a:lnTo>
                    <a:pt x="2480" y="2768"/>
                  </a:lnTo>
                  <a:lnTo>
                    <a:pt x="2512" y="2216"/>
                  </a:lnTo>
                  <a:cubicBezTo>
                    <a:pt x="2513" y="2207"/>
                    <a:pt x="2520" y="2201"/>
                    <a:pt x="2528" y="2200"/>
                  </a:cubicBezTo>
                  <a:cubicBezTo>
                    <a:pt x="2536" y="2200"/>
                    <a:pt x="2543" y="2206"/>
                    <a:pt x="2544" y="2215"/>
                  </a:cubicBezTo>
                  <a:lnTo>
                    <a:pt x="2576" y="2495"/>
                  </a:lnTo>
                  <a:lnTo>
                    <a:pt x="2608" y="2767"/>
                  </a:lnTo>
                  <a:lnTo>
                    <a:pt x="2640" y="3039"/>
                  </a:lnTo>
                  <a:lnTo>
                    <a:pt x="2609" y="3039"/>
                  </a:lnTo>
                  <a:lnTo>
                    <a:pt x="2641" y="2767"/>
                  </a:lnTo>
                  <a:lnTo>
                    <a:pt x="2664" y="2216"/>
                  </a:lnTo>
                  <a:cubicBezTo>
                    <a:pt x="2665" y="2207"/>
                    <a:pt x="2672" y="2201"/>
                    <a:pt x="2680" y="2200"/>
                  </a:cubicBezTo>
                  <a:cubicBezTo>
                    <a:pt x="2689" y="2200"/>
                    <a:pt x="2696" y="2207"/>
                    <a:pt x="2696" y="2216"/>
                  </a:cubicBezTo>
                  <a:lnTo>
                    <a:pt x="2728" y="2768"/>
                  </a:lnTo>
                  <a:lnTo>
                    <a:pt x="2696" y="2768"/>
                  </a:lnTo>
                  <a:lnTo>
                    <a:pt x="2728" y="1664"/>
                  </a:lnTo>
                  <a:cubicBezTo>
                    <a:pt x="2729" y="1656"/>
                    <a:pt x="2735" y="1649"/>
                    <a:pt x="2744" y="1648"/>
                  </a:cubicBezTo>
                  <a:cubicBezTo>
                    <a:pt x="2752" y="1648"/>
                    <a:pt x="2759" y="1654"/>
                    <a:pt x="2760" y="1663"/>
                  </a:cubicBezTo>
                  <a:lnTo>
                    <a:pt x="2792" y="1943"/>
                  </a:lnTo>
                  <a:lnTo>
                    <a:pt x="2824" y="2496"/>
                  </a:lnTo>
                  <a:lnTo>
                    <a:pt x="2793" y="2495"/>
                  </a:lnTo>
                  <a:lnTo>
                    <a:pt x="2825" y="2215"/>
                  </a:lnTo>
                  <a:cubicBezTo>
                    <a:pt x="2826" y="2206"/>
                    <a:pt x="2832" y="2200"/>
                    <a:pt x="2841" y="2200"/>
                  </a:cubicBezTo>
                  <a:cubicBezTo>
                    <a:pt x="2849" y="2201"/>
                    <a:pt x="2856" y="2207"/>
                    <a:pt x="2856" y="2215"/>
                  </a:cubicBezTo>
                  <a:lnTo>
                    <a:pt x="2880" y="2495"/>
                  </a:lnTo>
                  <a:lnTo>
                    <a:pt x="2849" y="2495"/>
                  </a:lnTo>
                  <a:lnTo>
                    <a:pt x="2881" y="2215"/>
                  </a:lnTo>
                  <a:cubicBezTo>
                    <a:pt x="2882" y="2206"/>
                    <a:pt x="2889" y="2200"/>
                    <a:pt x="2897" y="2200"/>
                  </a:cubicBezTo>
                  <a:cubicBezTo>
                    <a:pt x="2905" y="2201"/>
                    <a:pt x="2912" y="2207"/>
                    <a:pt x="2912" y="2216"/>
                  </a:cubicBezTo>
                  <a:lnTo>
                    <a:pt x="2944" y="2768"/>
                  </a:lnTo>
                  <a:lnTo>
                    <a:pt x="2976" y="3039"/>
                  </a:lnTo>
                  <a:lnTo>
                    <a:pt x="2944" y="3040"/>
                  </a:lnTo>
                  <a:lnTo>
                    <a:pt x="2976" y="2216"/>
                  </a:lnTo>
                  <a:cubicBezTo>
                    <a:pt x="2977" y="2207"/>
                    <a:pt x="2984" y="2200"/>
                    <a:pt x="2992" y="2200"/>
                  </a:cubicBezTo>
                  <a:lnTo>
                    <a:pt x="3016" y="2200"/>
                  </a:lnTo>
                  <a:cubicBezTo>
                    <a:pt x="3025" y="2200"/>
                    <a:pt x="3031" y="2207"/>
                    <a:pt x="3032" y="2215"/>
                  </a:cubicBezTo>
                  <a:lnTo>
                    <a:pt x="3064" y="2495"/>
                  </a:lnTo>
                  <a:lnTo>
                    <a:pt x="3032" y="2496"/>
                  </a:lnTo>
                  <a:lnTo>
                    <a:pt x="3064" y="1944"/>
                  </a:lnTo>
                  <a:cubicBezTo>
                    <a:pt x="3065" y="1935"/>
                    <a:pt x="3072" y="1928"/>
                    <a:pt x="3080" y="1928"/>
                  </a:cubicBezTo>
                  <a:cubicBezTo>
                    <a:pt x="3089" y="1928"/>
                    <a:pt x="3096" y="1935"/>
                    <a:pt x="3096" y="1944"/>
                  </a:cubicBezTo>
                  <a:lnTo>
                    <a:pt x="3128" y="2496"/>
                  </a:lnTo>
                  <a:lnTo>
                    <a:pt x="3160" y="3040"/>
                  </a:lnTo>
                  <a:lnTo>
                    <a:pt x="3128" y="3040"/>
                  </a:lnTo>
                  <a:lnTo>
                    <a:pt x="3160" y="2496"/>
                  </a:lnTo>
                  <a:lnTo>
                    <a:pt x="3185" y="2215"/>
                  </a:lnTo>
                  <a:cubicBezTo>
                    <a:pt x="3185" y="2207"/>
                    <a:pt x="3192" y="2201"/>
                    <a:pt x="3200" y="2200"/>
                  </a:cubicBezTo>
                  <a:cubicBezTo>
                    <a:pt x="3208" y="2200"/>
                    <a:pt x="3215" y="2206"/>
                    <a:pt x="3216" y="2215"/>
                  </a:cubicBezTo>
                  <a:lnTo>
                    <a:pt x="3248" y="2495"/>
                  </a:lnTo>
                  <a:lnTo>
                    <a:pt x="3217" y="2495"/>
                  </a:lnTo>
                  <a:lnTo>
                    <a:pt x="3249" y="2215"/>
                  </a:lnTo>
                  <a:cubicBezTo>
                    <a:pt x="3250" y="2206"/>
                    <a:pt x="3257" y="2200"/>
                    <a:pt x="3265" y="2200"/>
                  </a:cubicBezTo>
                  <a:cubicBezTo>
                    <a:pt x="3273" y="2201"/>
                    <a:pt x="3280" y="2207"/>
                    <a:pt x="3280" y="2216"/>
                  </a:cubicBezTo>
                  <a:lnTo>
                    <a:pt x="3312" y="2768"/>
                  </a:lnTo>
                  <a:lnTo>
                    <a:pt x="3281" y="2767"/>
                  </a:lnTo>
                  <a:lnTo>
                    <a:pt x="3313" y="2495"/>
                  </a:lnTo>
                  <a:cubicBezTo>
                    <a:pt x="3314" y="2486"/>
                    <a:pt x="3321" y="2480"/>
                    <a:pt x="3329" y="2480"/>
                  </a:cubicBezTo>
                  <a:cubicBezTo>
                    <a:pt x="3337" y="2481"/>
                    <a:pt x="3344" y="2487"/>
                    <a:pt x="3344" y="2496"/>
                  </a:cubicBezTo>
                  <a:lnTo>
                    <a:pt x="3376" y="3040"/>
                  </a:lnTo>
                  <a:lnTo>
                    <a:pt x="3360" y="3024"/>
                  </a:lnTo>
                  <a:lnTo>
                    <a:pt x="3384" y="3024"/>
                  </a:lnTo>
                  <a:lnTo>
                    <a:pt x="3368" y="3040"/>
                  </a:lnTo>
                  <a:lnTo>
                    <a:pt x="3400" y="2496"/>
                  </a:lnTo>
                  <a:lnTo>
                    <a:pt x="3432" y="1944"/>
                  </a:lnTo>
                  <a:cubicBezTo>
                    <a:pt x="3433" y="1935"/>
                    <a:pt x="3440" y="1928"/>
                    <a:pt x="3449" y="1928"/>
                  </a:cubicBezTo>
                  <a:cubicBezTo>
                    <a:pt x="3457" y="1929"/>
                    <a:pt x="3464" y="1935"/>
                    <a:pt x="3464" y="1944"/>
                  </a:cubicBezTo>
                  <a:lnTo>
                    <a:pt x="3496" y="3040"/>
                  </a:lnTo>
                  <a:lnTo>
                    <a:pt x="3480" y="3024"/>
                  </a:lnTo>
                  <a:lnTo>
                    <a:pt x="3512" y="3024"/>
                  </a:lnTo>
                  <a:lnTo>
                    <a:pt x="3497" y="3039"/>
                  </a:lnTo>
                  <a:lnTo>
                    <a:pt x="3529" y="2767"/>
                  </a:lnTo>
                  <a:lnTo>
                    <a:pt x="3553" y="2495"/>
                  </a:lnTo>
                  <a:lnTo>
                    <a:pt x="3585" y="2215"/>
                  </a:lnTo>
                  <a:cubicBezTo>
                    <a:pt x="3585" y="2207"/>
                    <a:pt x="3592" y="2200"/>
                    <a:pt x="3600" y="2200"/>
                  </a:cubicBezTo>
                  <a:lnTo>
                    <a:pt x="3632" y="2200"/>
                  </a:lnTo>
                  <a:cubicBezTo>
                    <a:pt x="3641" y="2200"/>
                    <a:pt x="3648" y="2207"/>
                    <a:pt x="3648" y="2216"/>
                  </a:cubicBezTo>
                  <a:lnTo>
                    <a:pt x="3680" y="3040"/>
                  </a:lnTo>
                  <a:lnTo>
                    <a:pt x="3649" y="3039"/>
                  </a:lnTo>
                  <a:lnTo>
                    <a:pt x="3681" y="2767"/>
                  </a:lnTo>
                  <a:cubicBezTo>
                    <a:pt x="3682" y="2759"/>
                    <a:pt x="3688" y="2752"/>
                    <a:pt x="3696" y="2752"/>
                  </a:cubicBezTo>
                  <a:lnTo>
                    <a:pt x="3728" y="2752"/>
                  </a:lnTo>
                  <a:lnTo>
                    <a:pt x="3712" y="2768"/>
                  </a:lnTo>
                  <a:lnTo>
                    <a:pt x="3736" y="1664"/>
                  </a:lnTo>
                  <a:cubicBezTo>
                    <a:pt x="3737" y="1655"/>
                    <a:pt x="3744" y="1648"/>
                    <a:pt x="3752" y="1648"/>
                  </a:cubicBezTo>
                  <a:cubicBezTo>
                    <a:pt x="3761" y="1648"/>
                    <a:pt x="3768" y="1655"/>
                    <a:pt x="3768" y="1664"/>
                  </a:cubicBezTo>
                  <a:lnTo>
                    <a:pt x="3800" y="3040"/>
                  </a:lnTo>
                  <a:lnTo>
                    <a:pt x="3769" y="3039"/>
                  </a:lnTo>
                  <a:lnTo>
                    <a:pt x="3801" y="2767"/>
                  </a:lnTo>
                  <a:cubicBezTo>
                    <a:pt x="3802" y="2759"/>
                    <a:pt x="3808" y="2752"/>
                    <a:pt x="3816" y="2752"/>
                  </a:cubicBezTo>
                  <a:cubicBezTo>
                    <a:pt x="3825" y="2752"/>
                    <a:pt x="3831" y="2759"/>
                    <a:pt x="3832" y="2767"/>
                  </a:cubicBezTo>
                  <a:lnTo>
                    <a:pt x="3864" y="3039"/>
                  </a:lnTo>
                  <a:lnTo>
                    <a:pt x="3832" y="3040"/>
                  </a:lnTo>
                  <a:lnTo>
                    <a:pt x="3864" y="2496"/>
                  </a:lnTo>
                  <a:cubicBezTo>
                    <a:pt x="3865" y="2487"/>
                    <a:pt x="3872" y="2480"/>
                    <a:pt x="3881" y="2480"/>
                  </a:cubicBezTo>
                  <a:cubicBezTo>
                    <a:pt x="3889" y="2481"/>
                    <a:pt x="3896" y="2487"/>
                    <a:pt x="3896" y="2496"/>
                  </a:cubicBezTo>
                  <a:lnTo>
                    <a:pt x="3920" y="3040"/>
                  </a:lnTo>
                  <a:lnTo>
                    <a:pt x="3888" y="3040"/>
                  </a:lnTo>
                  <a:lnTo>
                    <a:pt x="3920" y="2216"/>
                  </a:lnTo>
                  <a:lnTo>
                    <a:pt x="3953" y="1943"/>
                  </a:lnTo>
                  <a:cubicBezTo>
                    <a:pt x="3954" y="1934"/>
                    <a:pt x="3961" y="1928"/>
                    <a:pt x="3969" y="1928"/>
                  </a:cubicBezTo>
                  <a:cubicBezTo>
                    <a:pt x="3977" y="1929"/>
                    <a:pt x="3984" y="1935"/>
                    <a:pt x="3984" y="1944"/>
                  </a:cubicBezTo>
                  <a:lnTo>
                    <a:pt x="4016" y="2496"/>
                  </a:lnTo>
                  <a:lnTo>
                    <a:pt x="4000" y="2480"/>
                  </a:lnTo>
                  <a:lnTo>
                    <a:pt x="4032" y="2480"/>
                  </a:lnTo>
                  <a:lnTo>
                    <a:pt x="4064" y="2480"/>
                  </a:lnTo>
                  <a:lnTo>
                    <a:pt x="4088" y="2480"/>
                  </a:lnTo>
                  <a:cubicBezTo>
                    <a:pt x="4097" y="2480"/>
                    <a:pt x="4103" y="2487"/>
                    <a:pt x="4104" y="2495"/>
                  </a:cubicBezTo>
                  <a:lnTo>
                    <a:pt x="4136" y="2767"/>
                  </a:lnTo>
                  <a:lnTo>
                    <a:pt x="4120" y="2752"/>
                  </a:lnTo>
                  <a:lnTo>
                    <a:pt x="4152" y="2752"/>
                  </a:lnTo>
                  <a:lnTo>
                    <a:pt x="4184" y="2752"/>
                  </a:lnTo>
                  <a:lnTo>
                    <a:pt x="4168" y="2768"/>
                  </a:lnTo>
                  <a:lnTo>
                    <a:pt x="4200" y="1944"/>
                  </a:lnTo>
                  <a:cubicBezTo>
                    <a:pt x="4201" y="1935"/>
                    <a:pt x="4208" y="1928"/>
                    <a:pt x="4217" y="1928"/>
                  </a:cubicBezTo>
                  <a:cubicBezTo>
                    <a:pt x="4225" y="1929"/>
                    <a:pt x="4232" y="1935"/>
                    <a:pt x="4232" y="1944"/>
                  </a:cubicBezTo>
                  <a:lnTo>
                    <a:pt x="4264" y="3040"/>
                  </a:lnTo>
                  <a:lnTo>
                    <a:pt x="4232" y="3040"/>
                  </a:lnTo>
                  <a:lnTo>
                    <a:pt x="4256" y="2216"/>
                  </a:lnTo>
                  <a:cubicBezTo>
                    <a:pt x="4257" y="2207"/>
                    <a:pt x="4264" y="2201"/>
                    <a:pt x="4272" y="2200"/>
                  </a:cubicBezTo>
                  <a:cubicBezTo>
                    <a:pt x="4281" y="2200"/>
                    <a:pt x="4288" y="2207"/>
                    <a:pt x="4288" y="2216"/>
                  </a:cubicBezTo>
                  <a:lnTo>
                    <a:pt x="4320" y="2768"/>
                  </a:lnTo>
                  <a:lnTo>
                    <a:pt x="4288" y="2768"/>
                  </a:lnTo>
                  <a:lnTo>
                    <a:pt x="4320" y="2216"/>
                  </a:lnTo>
                  <a:cubicBezTo>
                    <a:pt x="4321" y="2207"/>
                    <a:pt x="4328" y="2201"/>
                    <a:pt x="4336" y="2200"/>
                  </a:cubicBezTo>
                  <a:cubicBezTo>
                    <a:pt x="4344" y="2200"/>
                    <a:pt x="4351" y="2206"/>
                    <a:pt x="4352" y="2215"/>
                  </a:cubicBezTo>
                  <a:lnTo>
                    <a:pt x="4384" y="2495"/>
                  </a:lnTo>
                  <a:lnTo>
                    <a:pt x="4416" y="2767"/>
                  </a:lnTo>
                  <a:lnTo>
                    <a:pt x="4400" y="2752"/>
                  </a:lnTo>
                  <a:lnTo>
                    <a:pt x="4432" y="2752"/>
                  </a:lnTo>
                  <a:cubicBezTo>
                    <a:pt x="4441" y="2752"/>
                    <a:pt x="4448" y="2759"/>
                    <a:pt x="4448" y="2767"/>
                  </a:cubicBezTo>
                  <a:lnTo>
                    <a:pt x="4472" y="3039"/>
                  </a:lnTo>
                  <a:lnTo>
                    <a:pt x="4441" y="3039"/>
                  </a:lnTo>
                  <a:lnTo>
                    <a:pt x="4473" y="2767"/>
                  </a:lnTo>
                  <a:lnTo>
                    <a:pt x="4504" y="1944"/>
                  </a:lnTo>
                  <a:cubicBezTo>
                    <a:pt x="4505" y="1935"/>
                    <a:pt x="4512" y="1928"/>
                    <a:pt x="4521" y="1928"/>
                  </a:cubicBezTo>
                  <a:cubicBezTo>
                    <a:pt x="4529" y="1929"/>
                    <a:pt x="4536" y="1935"/>
                    <a:pt x="4536" y="1944"/>
                  </a:cubicBezTo>
                  <a:lnTo>
                    <a:pt x="4568" y="3040"/>
                  </a:lnTo>
                  <a:lnTo>
                    <a:pt x="4536" y="3040"/>
                  </a:lnTo>
                  <a:lnTo>
                    <a:pt x="4568" y="2216"/>
                  </a:lnTo>
                  <a:cubicBezTo>
                    <a:pt x="4569" y="2207"/>
                    <a:pt x="4576" y="2201"/>
                    <a:pt x="4584" y="2200"/>
                  </a:cubicBezTo>
                  <a:cubicBezTo>
                    <a:pt x="4593" y="2200"/>
                    <a:pt x="4600" y="2207"/>
                    <a:pt x="4600" y="2216"/>
                  </a:cubicBezTo>
                  <a:lnTo>
                    <a:pt x="4632" y="2768"/>
                  </a:lnTo>
                  <a:lnTo>
                    <a:pt x="4600" y="2768"/>
                  </a:lnTo>
                  <a:lnTo>
                    <a:pt x="4624" y="2216"/>
                  </a:lnTo>
                  <a:lnTo>
                    <a:pt x="4657" y="1943"/>
                  </a:lnTo>
                  <a:cubicBezTo>
                    <a:pt x="4658" y="1934"/>
                    <a:pt x="4665" y="1928"/>
                    <a:pt x="4673" y="1928"/>
                  </a:cubicBezTo>
                  <a:cubicBezTo>
                    <a:pt x="4681" y="1929"/>
                    <a:pt x="4688" y="1935"/>
                    <a:pt x="4688" y="1944"/>
                  </a:cubicBezTo>
                  <a:lnTo>
                    <a:pt x="4720" y="2496"/>
                  </a:lnTo>
                  <a:lnTo>
                    <a:pt x="4752" y="3040"/>
                  </a:lnTo>
                  <a:lnTo>
                    <a:pt x="4720" y="3040"/>
                  </a:lnTo>
                  <a:lnTo>
                    <a:pt x="4752" y="2216"/>
                  </a:lnTo>
                  <a:cubicBezTo>
                    <a:pt x="4753" y="2207"/>
                    <a:pt x="4760" y="2200"/>
                    <a:pt x="4768" y="2200"/>
                  </a:cubicBezTo>
                  <a:cubicBezTo>
                    <a:pt x="4777" y="2200"/>
                    <a:pt x="4784" y="2207"/>
                    <a:pt x="4784" y="2216"/>
                  </a:cubicBezTo>
                  <a:lnTo>
                    <a:pt x="4808" y="2768"/>
                  </a:lnTo>
                  <a:lnTo>
                    <a:pt x="4840" y="3039"/>
                  </a:lnTo>
                  <a:lnTo>
                    <a:pt x="4808" y="3040"/>
                  </a:lnTo>
                  <a:lnTo>
                    <a:pt x="4840" y="2216"/>
                  </a:lnTo>
                  <a:cubicBezTo>
                    <a:pt x="4841" y="2207"/>
                    <a:pt x="4848" y="2201"/>
                    <a:pt x="4856" y="2200"/>
                  </a:cubicBezTo>
                  <a:cubicBezTo>
                    <a:pt x="4864" y="2200"/>
                    <a:pt x="4871" y="2206"/>
                    <a:pt x="4872" y="2215"/>
                  </a:cubicBezTo>
                  <a:lnTo>
                    <a:pt x="4904" y="2495"/>
                  </a:lnTo>
                  <a:lnTo>
                    <a:pt x="4936" y="3040"/>
                  </a:lnTo>
                  <a:lnTo>
                    <a:pt x="4905" y="3039"/>
                  </a:lnTo>
                  <a:lnTo>
                    <a:pt x="4937" y="2767"/>
                  </a:lnTo>
                  <a:cubicBezTo>
                    <a:pt x="4938" y="2758"/>
                    <a:pt x="4944" y="2752"/>
                    <a:pt x="4953" y="2752"/>
                  </a:cubicBezTo>
                  <a:cubicBezTo>
                    <a:pt x="4961" y="2753"/>
                    <a:pt x="4968" y="2759"/>
                    <a:pt x="4968" y="2767"/>
                  </a:cubicBezTo>
                  <a:lnTo>
                    <a:pt x="4992" y="3039"/>
                  </a:lnTo>
                  <a:lnTo>
                    <a:pt x="4961" y="3039"/>
                  </a:lnTo>
                  <a:lnTo>
                    <a:pt x="4993" y="2767"/>
                  </a:lnTo>
                  <a:cubicBezTo>
                    <a:pt x="4994" y="2759"/>
                    <a:pt x="5000" y="2752"/>
                    <a:pt x="5008" y="2752"/>
                  </a:cubicBezTo>
                  <a:lnTo>
                    <a:pt x="5040" y="2752"/>
                  </a:lnTo>
                  <a:lnTo>
                    <a:pt x="5025" y="2767"/>
                  </a:lnTo>
                  <a:lnTo>
                    <a:pt x="5057" y="2495"/>
                  </a:lnTo>
                  <a:cubicBezTo>
                    <a:pt x="5058" y="2487"/>
                    <a:pt x="5064" y="2480"/>
                    <a:pt x="5072" y="2480"/>
                  </a:cubicBezTo>
                  <a:cubicBezTo>
                    <a:pt x="5081" y="2480"/>
                    <a:pt x="5087" y="2487"/>
                    <a:pt x="5088" y="2495"/>
                  </a:cubicBezTo>
                  <a:lnTo>
                    <a:pt x="5120" y="2767"/>
                  </a:lnTo>
                  <a:lnTo>
                    <a:pt x="5089" y="2767"/>
                  </a:lnTo>
                  <a:lnTo>
                    <a:pt x="5121" y="2495"/>
                  </a:lnTo>
                  <a:lnTo>
                    <a:pt x="5145" y="2215"/>
                  </a:lnTo>
                  <a:cubicBezTo>
                    <a:pt x="5145" y="2207"/>
                    <a:pt x="5152" y="2200"/>
                    <a:pt x="5161" y="2200"/>
                  </a:cubicBezTo>
                  <a:cubicBezTo>
                    <a:pt x="5169" y="2201"/>
                    <a:pt x="5176" y="2207"/>
                    <a:pt x="5176" y="2216"/>
                  </a:cubicBezTo>
                  <a:lnTo>
                    <a:pt x="5208" y="3040"/>
                  </a:lnTo>
                  <a:lnTo>
                    <a:pt x="5192" y="3024"/>
                  </a:lnTo>
                  <a:lnTo>
                    <a:pt x="5224" y="3024"/>
                  </a:lnTo>
                  <a:lnTo>
                    <a:pt x="5208" y="3040"/>
                  </a:lnTo>
                  <a:lnTo>
                    <a:pt x="5240" y="2496"/>
                  </a:lnTo>
                  <a:lnTo>
                    <a:pt x="5272" y="1944"/>
                  </a:lnTo>
                  <a:cubicBezTo>
                    <a:pt x="5273" y="1935"/>
                    <a:pt x="5280" y="1928"/>
                    <a:pt x="5289" y="1928"/>
                  </a:cubicBezTo>
                  <a:cubicBezTo>
                    <a:pt x="5297" y="1929"/>
                    <a:pt x="5304" y="1935"/>
                    <a:pt x="5304" y="1944"/>
                  </a:cubicBezTo>
                  <a:lnTo>
                    <a:pt x="5336" y="2768"/>
                  </a:lnTo>
                  <a:lnTo>
                    <a:pt x="5304" y="2768"/>
                  </a:lnTo>
                  <a:lnTo>
                    <a:pt x="5328" y="2216"/>
                  </a:lnTo>
                  <a:cubicBezTo>
                    <a:pt x="5329" y="2207"/>
                    <a:pt x="5336" y="2201"/>
                    <a:pt x="5344" y="2200"/>
                  </a:cubicBezTo>
                  <a:cubicBezTo>
                    <a:pt x="5353" y="2200"/>
                    <a:pt x="5360" y="2207"/>
                    <a:pt x="5360" y="2216"/>
                  </a:cubicBezTo>
                  <a:lnTo>
                    <a:pt x="5392" y="2768"/>
                  </a:lnTo>
                  <a:lnTo>
                    <a:pt x="5424" y="3039"/>
                  </a:lnTo>
                  <a:lnTo>
                    <a:pt x="5393" y="3039"/>
                  </a:lnTo>
                  <a:lnTo>
                    <a:pt x="5425" y="2767"/>
                  </a:lnTo>
                  <a:cubicBezTo>
                    <a:pt x="5426" y="2759"/>
                    <a:pt x="5432" y="2752"/>
                    <a:pt x="5440" y="2752"/>
                  </a:cubicBezTo>
                  <a:cubicBezTo>
                    <a:pt x="5449" y="2752"/>
                    <a:pt x="5455" y="2759"/>
                    <a:pt x="5456" y="2767"/>
                  </a:cubicBezTo>
                  <a:lnTo>
                    <a:pt x="5488" y="3039"/>
                  </a:lnTo>
                  <a:lnTo>
                    <a:pt x="5472" y="3024"/>
                  </a:lnTo>
                  <a:lnTo>
                    <a:pt x="5496" y="3024"/>
                  </a:lnTo>
                  <a:lnTo>
                    <a:pt x="5480" y="3040"/>
                  </a:lnTo>
                  <a:lnTo>
                    <a:pt x="5512" y="2496"/>
                  </a:lnTo>
                  <a:cubicBezTo>
                    <a:pt x="5513" y="2487"/>
                    <a:pt x="5520" y="2480"/>
                    <a:pt x="5528" y="2480"/>
                  </a:cubicBezTo>
                  <a:lnTo>
                    <a:pt x="5560" y="2480"/>
                  </a:lnTo>
                  <a:cubicBezTo>
                    <a:pt x="5569" y="2480"/>
                    <a:pt x="5575" y="2487"/>
                    <a:pt x="5576" y="2495"/>
                  </a:cubicBezTo>
                  <a:lnTo>
                    <a:pt x="5608" y="2767"/>
                  </a:lnTo>
                  <a:lnTo>
                    <a:pt x="5592" y="2752"/>
                  </a:lnTo>
                  <a:lnTo>
                    <a:pt x="5624" y="2752"/>
                  </a:lnTo>
                  <a:lnTo>
                    <a:pt x="5608" y="2768"/>
                  </a:lnTo>
                  <a:lnTo>
                    <a:pt x="5640" y="2216"/>
                  </a:lnTo>
                  <a:cubicBezTo>
                    <a:pt x="5641" y="2207"/>
                    <a:pt x="5648" y="2200"/>
                    <a:pt x="5657" y="2200"/>
                  </a:cubicBezTo>
                  <a:cubicBezTo>
                    <a:pt x="5665" y="2201"/>
                    <a:pt x="5672" y="2207"/>
                    <a:pt x="5672" y="2216"/>
                  </a:cubicBezTo>
                  <a:lnTo>
                    <a:pt x="5696" y="2768"/>
                  </a:lnTo>
                  <a:lnTo>
                    <a:pt x="5728" y="3039"/>
                  </a:lnTo>
                  <a:lnTo>
                    <a:pt x="5712" y="3024"/>
                  </a:lnTo>
                  <a:lnTo>
                    <a:pt x="5744" y="3024"/>
                  </a:lnTo>
                  <a:lnTo>
                    <a:pt x="5729" y="3039"/>
                  </a:lnTo>
                  <a:lnTo>
                    <a:pt x="5761" y="2767"/>
                  </a:lnTo>
                  <a:lnTo>
                    <a:pt x="5792" y="1664"/>
                  </a:lnTo>
                  <a:cubicBezTo>
                    <a:pt x="5793" y="1655"/>
                    <a:pt x="5800" y="1648"/>
                    <a:pt x="5809" y="1648"/>
                  </a:cubicBezTo>
                  <a:cubicBezTo>
                    <a:pt x="5817" y="1648"/>
                    <a:pt x="5824" y="1655"/>
                    <a:pt x="5824" y="1664"/>
                  </a:cubicBezTo>
                  <a:lnTo>
                    <a:pt x="5856" y="3040"/>
                  </a:lnTo>
                  <a:lnTo>
                    <a:pt x="5824" y="3040"/>
                  </a:lnTo>
                  <a:lnTo>
                    <a:pt x="5848" y="2496"/>
                  </a:lnTo>
                  <a:cubicBezTo>
                    <a:pt x="5849" y="2487"/>
                    <a:pt x="5856" y="2480"/>
                    <a:pt x="5864" y="2480"/>
                  </a:cubicBezTo>
                  <a:lnTo>
                    <a:pt x="5896" y="2480"/>
                  </a:lnTo>
                  <a:cubicBezTo>
                    <a:pt x="5905" y="2480"/>
                    <a:pt x="5912" y="2487"/>
                    <a:pt x="5912" y="2496"/>
                  </a:cubicBezTo>
                  <a:lnTo>
                    <a:pt x="5944" y="3040"/>
                  </a:lnTo>
                  <a:lnTo>
                    <a:pt x="5912" y="3040"/>
                  </a:lnTo>
                  <a:lnTo>
                    <a:pt x="5944" y="2216"/>
                  </a:lnTo>
                  <a:cubicBezTo>
                    <a:pt x="5945" y="2207"/>
                    <a:pt x="5952" y="2200"/>
                    <a:pt x="5960" y="2200"/>
                  </a:cubicBezTo>
                  <a:cubicBezTo>
                    <a:pt x="5969" y="2200"/>
                    <a:pt x="5976" y="2207"/>
                    <a:pt x="5976" y="2216"/>
                  </a:cubicBezTo>
                  <a:lnTo>
                    <a:pt x="6008" y="3040"/>
                  </a:lnTo>
                  <a:lnTo>
                    <a:pt x="5977" y="3039"/>
                  </a:lnTo>
                  <a:lnTo>
                    <a:pt x="6009" y="2767"/>
                  </a:lnTo>
                  <a:cubicBezTo>
                    <a:pt x="6010" y="2759"/>
                    <a:pt x="6016" y="2752"/>
                    <a:pt x="6024" y="2752"/>
                  </a:cubicBezTo>
                  <a:lnTo>
                    <a:pt x="6048" y="2752"/>
                  </a:lnTo>
                  <a:lnTo>
                    <a:pt x="6032" y="2768"/>
                  </a:lnTo>
                  <a:lnTo>
                    <a:pt x="6064" y="2216"/>
                  </a:lnTo>
                  <a:cubicBezTo>
                    <a:pt x="6065" y="2207"/>
                    <a:pt x="6072" y="2200"/>
                    <a:pt x="6081" y="2200"/>
                  </a:cubicBezTo>
                  <a:cubicBezTo>
                    <a:pt x="6089" y="2201"/>
                    <a:pt x="6096" y="2207"/>
                    <a:pt x="6096" y="2216"/>
                  </a:cubicBezTo>
                  <a:lnTo>
                    <a:pt x="6128" y="3040"/>
                  </a:lnTo>
                  <a:lnTo>
                    <a:pt x="6096" y="3040"/>
                  </a:lnTo>
                  <a:lnTo>
                    <a:pt x="6128" y="2216"/>
                  </a:lnTo>
                  <a:cubicBezTo>
                    <a:pt x="6129" y="2207"/>
                    <a:pt x="6136" y="2200"/>
                    <a:pt x="6145" y="2200"/>
                  </a:cubicBezTo>
                  <a:cubicBezTo>
                    <a:pt x="6154" y="2201"/>
                    <a:pt x="6161" y="2208"/>
                    <a:pt x="6160" y="2217"/>
                  </a:cubicBezTo>
                  <a:lnTo>
                    <a:pt x="6128" y="3041"/>
                  </a:lnTo>
                  <a:cubicBezTo>
                    <a:pt x="6128" y="3050"/>
                    <a:pt x="6121" y="3056"/>
                    <a:pt x="6112" y="3056"/>
                  </a:cubicBezTo>
                  <a:cubicBezTo>
                    <a:pt x="6104" y="3056"/>
                    <a:pt x="6097" y="3050"/>
                    <a:pt x="6096" y="3041"/>
                  </a:cubicBezTo>
                  <a:lnTo>
                    <a:pt x="6064" y="2217"/>
                  </a:lnTo>
                  <a:lnTo>
                    <a:pt x="6096" y="2217"/>
                  </a:lnTo>
                  <a:lnTo>
                    <a:pt x="6064" y="2769"/>
                  </a:lnTo>
                  <a:cubicBezTo>
                    <a:pt x="6064" y="2778"/>
                    <a:pt x="6057" y="2784"/>
                    <a:pt x="6048" y="2784"/>
                  </a:cubicBezTo>
                  <a:lnTo>
                    <a:pt x="6024" y="2784"/>
                  </a:lnTo>
                  <a:lnTo>
                    <a:pt x="6040" y="2770"/>
                  </a:lnTo>
                  <a:lnTo>
                    <a:pt x="6008" y="3042"/>
                  </a:lnTo>
                  <a:cubicBezTo>
                    <a:pt x="6007" y="3051"/>
                    <a:pt x="6000" y="3057"/>
                    <a:pt x="5992" y="3056"/>
                  </a:cubicBezTo>
                  <a:cubicBezTo>
                    <a:pt x="5983" y="3056"/>
                    <a:pt x="5977" y="3049"/>
                    <a:pt x="5976" y="3041"/>
                  </a:cubicBezTo>
                  <a:lnTo>
                    <a:pt x="5944" y="2217"/>
                  </a:lnTo>
                  <a:lnTo>
                    <a:pt x="5976" y="2217"/>
                  </a:lnTo>
                  <a:lnTo>
                    <a:pt x="5944" y="3041"/>
                  </a:lnTo>
                  <a:cubicBezTo>
                    <a:pt x="5944" y="3050"/>
                    <a:pt x="5937" y="3056"/>
                    <a:pt x="5929" y="3056"/>
                  </a:cubicBezTo>
                  <a:cubicBezTo>
                    <a:pt x="5920" y="3057"/>
                    <a:pt x="5913" y="3050"/>
                    <a:pt x="5912" y="3041"/>
                  </a:cubicBezTo>
                  <a:lnTo>
                    <a:pt x="5880" y="2497"/>
                  </a:lnTo>
                  <a:lnTo>
                    <a:pt x="5896" y="2512"/>
                  </a:lnTo>
                  <a:lnTo>
                    <a:pt x="5864" y="2512"/>
                  </a:lnTo>
                  <a:lnTo>
                    <a:pt x="5880" y="2497"/>
                  </a:lnTo>
                  <a:lnTo>
                    <a:pt x="5856" y="3041"/>
                  </a:lnTo>
                  <a:cubicBezTo>
                    <a:pt x="5856" y="3050"/>
                    <a:pt x="5849" y="3057"/>
                    <a:pt x="5840" y="3056"/>
                  </a:cubicBezTo>
                  <a:cubicBezTo>
                    <a:pt x="5832" y="3056"/>
                    <a:pt x="5825" y="3049"/>
                    <a:pt x="5824" y="3041"/>
                  </a:cubicBezTo>
                  <a:lnTo>
                    <a:pt x="5792" y="1665"/>
                  </a:lnTo>
                  <a:lnTo>
                    <a:pt x="5824" y="1665"/>
                  </a:lnTo>
                  <a:lnTo>
                    <a:pt x="5792" y="2770"/>
                  </a:lnTo>
                  <a:lnTo>
                    <a:pt x="5760" y="3042"/>
                  </a:lnTo>
                  <a:cubicBezTo>
                    <a:pt x="5759" y="3050"/>
                    <a:pt x="5753" y="3056"/>
                    <a:pt x="5744" y="3056"/>
                  </a:cubicBezTo>
                  <a:lnTo>
                    <a:pt x="5712" y="3056"/>
                  </a:lnTo>
                  <a:cubicBezTo>
                    <a:pt x="5704" y="3056"/>
                    <a:pt x="5698" y="3050"/>
                    <a:pt x="5697" y="3042"/>
                  </a:cubicBezTo>
                  <a:lnTo>
                    <a:pt x="5664" y="2769"/>
                  </a:lnTo>
                  <a:lnTo>
                    <a:pt x="5640" y="2217"/>
                  </a:lnTo>
                  <a:lnTo>
                    <a:pt x="5672" y="2217"/>
                  </a:lnTo>
                  <a:lnTo>
                    <a:pt x="5640" y="2769"/>
                  </a:lnTo>
                  <a:cubicBezTo>
                    <a:pt x="5640" y="2778"/>
                    <a:pt x="5633" y="2784"/>
                    <a:pt x="5624" y="2784"/>
                  </a:cubicBezTo>
                  <a:lnTo>
                    <a:pt x="5592" y="2784"/>
                  </a:lnTo>
                  <a:cubicBezTo>
                    <a:pt x="5584" y="2784"/>
                    <a:pt x="5578" y="2778"/>
                    <a:pt x="5577" y="2770"/>
                  </a:cubicBezTo>
                  <a:lnTo>
                    <a:pt x="5545" y="2498"/>
                  </a:lnTo>
                  <a:lnTo>
                    <a:pt x="5560" y="2512"/>
                  </a:lnTo>
                  <a:lnTo>
                    <a:pt x="5528" y="2512"/>
                  </a:lnTo>
                  <a:lnTo>
                    <a:pt x="5544" y="2497"/>
                  </a:lnTo>
                  <a:lnTo>
                    <a:pt x="5512" y="3041"/>
                  </a:lnTo>
                  <a:cubicBezTo>
                    <a:pt x="5512" y="3050"/>
                    <a:pt x="5505" y="3056"/>
                    <a:pt x="5496" y="3056"/>
                  </a:cubicBezTo>
                  <a:lnTo>
                    <a:pt x="5472" y="3056"/>
                  </a:lnTo>
                  <a:cubicBezTo>
                    <a:pt x="5464" y="3056"/>
                    <a:pt x="5458" y="3050"/>
                    <a:pt x="5457" y="3042"/>
                  </a:cubicBezTo>
                  <a:lnTo>
                    <a:pt x="5425" y="2770"/>
                  </a:lnTo>
                  <a:lnTo>
                    <a:pt x="5456" y="2770"/>
                  </a:lnTo>
                  <a:lnTo>
                    <a:pt x="5424" y="3042"/>
                  </a:lnTo>
                  <a:cubicBezTo>
                    <a:pt x="5423" y="3050"/>
                    <a:pt x="5417" y="3056"/>
                    <a:pt x="5408" y="3056"/>
                  </a:cubicBezTo>
                  <a:cubicBezTo>
                    <a:pt x="5400" y="3056"/>
                    <a:pt x="5394" y="3050"/>
                    <a:pt x="5393" y="3042"/>
                  </a:cubicBezTo>
                  <a:lnTo>
                    <a:pt x="5360" y="2769"/>
                  </a:lnTo>
                  <a:lnTo>
                    <a:pt x="5328" y="2217"/>
                  </a:lnTo>
                  <a:lnTo>
                    <a:pt x="5360" y="2217"/>
                  </a:lnTo>
                  <a:lnTo>
                    <a:pt x="5336" y="2769"/>
                  </a:lnTo>
                  <a:cubicBezTo>
                    <a:pt x="5336" y="2778"/>
                    <a:pt x="5329" y="2784"/>
                    <a:pt x="5320" y="2784"/>
                  </a:cubicBezTo>
                  <a:cubicBezTo>
                    <a:pt x="5312" y="2784"/>
                    <a:pt x="5305" y="2778"/>
                    <a:pt x="5304" y="2769"/>
                  </a:cubicBezTo>
                  <a:lnTo>
                    <a:pt x="5272" y="1945"/>
                  </a:lnTo>
                  <a:lnTo>
                    <a:pt x="5304" y="1945"/>
                  </a:lnTo>
                  <a:lnTo>
                    <a:pt x="5272" y="2497"/>
                  </a:lnTo>
                  <a:lnTo>
                    <a:pt x="5240" y="3041"/>
                  </a:lnTo>
                  <a:cubicBezTo>
                    <a:pt x="5240" y="3050"/>
                    <a:pt x="5233" y="3056"/>
                    <a:pt x="5224" y="3056"/>
                  </a:cubicBezTo>
                  <a:lnTo>
                    <a:pt x="5192" y="3056"/>
                  </a:lnTo>
                  <a:cubicBezTo>
                    <a:pt x="5184" y="3056"/>
                    <a:pt x="5177" y="3050"/>
                    <a:pt x="5176" y="3041"/>
                  </a:cubicBezTo>
                  <a:lnTo>
                    <a:pt x="5144" y="2217"/>
                  </a:lnTo>
                  <a:lnTo>
                    <a:pt x="5176" y="2218"/>
                  </a:lnTo>
                  <a:lnTo>
                    <a:pt x="5152" y="2498"/>
                  </a:lnTo>
                  <a:lnTo>
                    <a:pt x="5120" y="2770"/>
                  </a:lnTo>
                  <a:cubicBezTo>
                    <a:pt x="5119" y="2778"/>
                    <a:pt x="5113" y="2784"/>
                    <a:pt x="5104" y="2784"/>
                  </a:cubicBezTo>
                  <a:cubicBezTo>
                    <a:pt x="5096" y="2784"/>
                    <a:pt x="5090" y="2778"/>
                    <a:pt x="5089" y="2770"/>
                  </a:cubicBezTo>
                  <a:lnTo>
                    <a:pt x="5057" y="2498"/>
                  </a:lnTo>
                  <a:lnTo>
                    <a:pt x="5088" y="2498"/>
                  </a:lnTo>
                  <a:lnTo>
                    <a:pt x="5056" y="2770"/>
                  </a:lnTo>
                  <a:cubicBezTo>
                    <a:pt x="5055" y="2778"/>
                    <a:pt x="5049" y="2784"/>
                    <a:pt x="5040" y="2784"/>
                  </a:cubicBezTo>
                  <a:lnTo>
                    <a:pt x="5008" y="2784"/>
                  </a:lnTo>
                  <a:lnTo>
                    <a:pt x="5024" y="2770"/>
                  </a:lnTo>
                  <a:lnTo>
                    <a:pt x="4992" y="3042"/>
                  </a:lnTo>
                  <a:cubicBezTo>
                    <a:pt x="4991" y="3050"/>
                    <a:pt x="4984" y="3057"/>
                    <a:pt x="4976" y="3056"/>
                  </a:cubicBezTo>
                  <a:cubicBezTo>
                    <a:pt x="4968" y="3056"/>
                    <a:pt x="4961" y="3050"/>
                    <a:pt x="4961" y="3042"/>
                  </a:cubicBezTo>
                  <a:lnTo>
                    <a:pt x="4937" y="2770"/>
                  </a:lnTo>
                  <a:lnTo>
                    <a:pt x="4968" y="2770"/>
                  </a:lnTo>
                  <a:lnTo>
                    <a:pt x="4936" y="3042"/>
                  </a:lnTo>
                  <a:cubicBezTo>
                    <a:pt x="4935" y="3051"/>
                    <a:pt x="4928" y="3057"/>
                    <a:pt x="4920" y="3056"/>
                  </a:cubicBezTo>
                  <a:cubicBezTo>
                    <a:pt x="4912" y="3056"/>
                    <a:pt x="4905" y="3050"/>
                    <a:pt x="4904" y="3041"/>
                  </a:cubicBezTo>
                  <a:lnTo>
                    <a:pt x="4873" y="2498"/>
                  </a:lnTo>
                  <a:lnTo>
                    <a:pt x="4841" y="2218"/>
                  </a:lnTo>
                  <a:lnTo>
                    <a:pt x="4872" y="2217"/>
                  </a:lnTo>
                  <a:lnTo>
                    <a:pt x="4840" y="3041"/>
                  </a:lnTo>
                  <a:cubicBezTo>
                    <a:pt x="4840" y="3049"/>
                    <a:pt x="4833" y="3056"/>
                    <a:pt x="4825" y="3056"/>
                  </a:cubicBezTo>
                  <a:cubicBezTo>
                    <a:pt x="4817" y="3057"/>
                    <a:pt x="4810" y="3051"/>
                    <a:pt x="4809" y="3042"/>
                  </a:cubicBezTo>
                  <a:lnTo>
                    <a:pt x="4776" y="2769"/>
                  </a:lnTo>
                  <a:lnTo>
                    <a:pt x="4752" y="2217"/>
                  </a:lnTo>
                  <a:lnTo>
                    <a:pt x="4784" y="2217"/>
                  </a:lnTo>
                  <a:lnTo>
                    <a:pt x="4752" y="3041"/>
                  </a:lnTo>
                  <a:cubicBezTo>
                    <a:pt x="4752" y="3050"/>
                    <a:pt x="4745" y="3056"/>
                    <a:pt x="4737" y="3056"/>
                  </a:cubicBezTo>
                  <a:cubicBezTo>
                    <a:pt x="4728" y="3057"/>
                    <a:pt x="4721" y="3050"/>
                    <a:pt x="4720" y="3041"/>
                  </a:cubicBezTo>
                  <a:lnTo>
                    <a:pt x="4688" y="2497"/>
                  </a:lnTo>
                  <a:lnTo>
                    <a:pt x="4656" y="1945"/>
                  </a:lnTo>
                  <a:lnTo>
                    <a:pt x="4688" y="1946"/>
                  </a:lnTo>
                  <a:lnTo>
                    <a:pt x="4656" y="2217"/>
                  </a:lnTo>
                  <a:lnTo>
                    <a:pt x="4632" y="2769"/>
                  </a:lnTo>
                  <a:cubicBezTo>
                    <a:pt x="4632" y="2778"/>
                    <a:pt x="4625" y="2784"/>
                    <a:pt x="4617" y="2784"/>
                  </a:cubicBezTo>
                  <a:cubicBezTo>
                    <a:pt x="4608" y="2785"/>
                    <a:pt x="4601" y="2778"/>
                    <a:pt x="4600" y="2769"/>
                  </a:cubicBezTo>
                  <a:lnTo>
                    <a:pt x="4568" y="2217"/>
                  </a:lnTo>
                  <a:lnTo>
                    <a:pt x="4600" y="2217"/>
                  </a:lnTo>
                  <a:lnTo>
                    <a:pt x="4568" y="3041"/>
                  </a:lnTo>
                  <a:cubicBezTo>
                    <a:pt x="4568" y="3050"/>
                    <a:pt x="4561" y="3057"/>
                    <a:pt x="4552" y="3056"/>
                  </a:cubicBezTo>
                  <a:cubicBezTo>
                    <a:pt x="4544" y="3056"/>
                    <a:pt x="4537" y="3050"/>
                    <a:pt x="4536" y="3041"/>
                  </a:cubicBezTo>
                  <a:lnTo>
                    <a:pt x="4504" y="1945"/>
                  </a:lnTo>
                  <a:lnTo>
                    <a:pt x="4536" y="1945"/>
                  </a:lnTo>
                  <a:lnTo>
                    <a:pt x="4504" y="2770"/>
                  </a:lnTo>
                  <a:lnTo>
                    <a:pt x="4472" y="3042"/>
                  </a:lnTo>
                  <a:cubicBezTo>
                    <a:pt x="4471" y="3050"/>
                    <a:pt x="4464" y="3057"/>
                    <a:pt x="4456" y="3056"/>
                  </a:cubicBezTo>
                  <a:cubicBezTo>
                    <a:pt x="4448" y="3056"/>
                    <a:pt x="4441" y="3050"/>
                    <a:pt x="4441" y="3042"/>
                  </a:cubicBezTo>
                  <a:lnTo>
                    <a:pt x="4417" y="2770"/>
                  </a:lnTo>
                  <a:lnTo>
                    <a:pt x="4432" y="2784"/>
                  </a:lnTo>
                  <a:lnTo>
                    <a:pt x="4400" y="2784"/>
                  </a:lnTo>
                  <a:cubicBezTo>
                    <a:pt x="4392" y="2784"/>
                    <a:pt x="4386" y="2778"/>
                    <a:pt x="4385" y="2770"/>
                  </a:cubicBezTo>
                  <a:lnTo>
                    <a:pt x="4353" y="2498"/>
                  </a:lnTo>
                  <a:lnTo>
                    <a:pt x="4321" y="2218"/>
                  </a:lnTo>
                  <a:lnTo>
                    <a:pt x="4352" y="2217"/>
                  </a:lnTo>
                  <a:lnTo>
                    <a:pt x="4320" y="2769"/>
                  </a:lnTo>
                  <a:cubicBezTo>
                    <a:pt x="4320" y="2778"/>
                    <a:pt x="4313" y="2784"/>
                    <a:pt x="4304" y="2784"/>
                  </a:cubicBezTo>
                  <a:cubicBezTo>
                    <a:pt x="4296" y="2784"/>
                    <a:pt x="4289" y="2778"/>
                    <a:pt x="4288" y="2769"/>
                  </a:cubicBezTo>
                  <a:lnTo>
                    <a:pt x="4256" y="2217"/>
                  </a:lnTo>
                  <a:lnTo>
                    <a:pt x="4288" y="2217"/>
                  </a:lnTo>
                  <a:lnTo>
                    <a:pt x="4264" y="3041"/>
                  </a:lnTo>
                  <a:cubicBezTo>
                    <a:pt x="4264" y="3050"/>
                    <a:pt x="4257" y="3056"/>
                    <a:pt x="4248" y="3056"/>
                  </a:cubicBezTo>
                  <a:cubicBezTo>
                    <a:pt x="4240" y="3056"/>
                    <a:pt x="4233" y="3050"/>
                    <a:pt x="4232" y="3041"/>
                  </a:cubicBezTo>
                  <a:lnTo>
                    <a:pt x="4200" y="1945"/>
                  </a:lnTo>
                  <a:lnTo>
                    <a:pt x="4232" y="1945"/>
                  </a:lnTo>
                  <a:lnTo>
                    <a:pt x="4200" y="2769"/>
                  </a:lnTo>
                  <a:cubicBezTo>
                    <a:pt x="4200" y="2778"/>
                    <a:pt x="4193" y="2784"/>
                    <a:pt x="4184" y="2784"/>
                  </a:cubicBezTo>
                  <a:lnTo>
                    <a:pt x="4152" y="2784"/>
                  </a:lnTo>
                  <a:lnTo>
                    <a:pt x="4120" y="2784"/>
                  </a:lnTo>
                  <a:cubicBezTo>
                    <a:pt x="4112" y="2784"/>
                    <a:pt x="4106" y="2778"/>
                    <a:pt x="4105" y="2770"/>
                  </a:cubicBezTo>
                  <a:lnTo>
                    <a:pt x="4073" y="2498"/>
                  </a:lnTo>
                  <a:lnTo>
                    <a:pt x="4088" y="2512"/>
                  </a:lnTo>
                  <a:lnTo>
                    <a:pt x="4064" y="2512"/>
                  </a:lnTo>
                  <a:lnTo>
                    <a:pt x="4032" y="2512"/>
                  </a:lnTo>
                  <a:lnTo>
                    <a:pt x="4000" y="2512"/>
                  </a:lnTo>
                  <a:cubicBezTo>
                    <a:pt x="3992" y="2512"/>
                    <a:pt x="3985" y="2506"/>
                    <a:pt x="3984" y="2497"/>
                  </a:cubicBezTo>
                  <a:lnTo>
                    <a:pt x="3952" y="1945"/>
                  </a:lnTo>
                  <a:lnTo>
                    <a:pt x="3984" y="1946"/>
                  </a:lnTo>
                  <a:lnTo>
                    <a:pt x="3952" y="2217"/>
                  </a:lnTo>
                  <a:lnTo>
                    <a:pt x="3920" y="3041"/>
                  </a:lnTo>
                  <a:cubicBezTo>
                    <a:pt x="3920" y="3050"/>
                    <a:pt x="3913" y="3056"/>
                    <a:pt x="3905" y="3056"/>
                  </a:cubicBezTo>
                  <a:cubicBezTo>
                    <a:pt x="3896" y="3056"/>
                    <a:pt x="3889" y="3050"/>
                    <a:pt x="3888" y="3041"/>
                  </a:cubicBezTo>
                  <a:lnTo>
                    <a:pt x="3864" y="2497"/>
                  </a:lnTo>
                  <a:lnTo>
                    <a:pt x="3896" y="2497"/>
                  </a:lnTo>
                  <a:lnTo>
                    <a:pt x="3864" y="3041"/>
                  </a:lnTo>
                  <a:cubicBezTo>
                    <a:pt x="3864" y="3050"/>
                    <a:pt x="3857" y="3056"/>
                    <a:pt x="3849" y="3056"/>
                  </a:cubicBezTo>
                  <a:cubicBezTo>
                    <a:pt x="3841" y="3057"/>
                    <a:pt x="3834" y="3051"/>
                    <a:pt x="3833" y="3042"/>
                  </a:cubicBezTo>
                  <a:lnTo>
                    <a:pt x="3801" y="2770"/>
                  </a:lnTo>
                  <a:lnTo>
                    <a:pt x="3832" y="2770"/>
                  </a:lnTo>
                  <a:lnTo>
                    <a:pt x="3800" y="3042"/>
                  </a:lnTo>
                  <a:cubicBezTo>
                    <a:pt x="3799" y="3051"/>
                    <a:pt x="3792" y="3057"/>
                    <a:pt x="3784" y="3056"/>
                  </a:cubicBezTo>
                  <a:cubicBezTo>
                    <a:pt x="3775" y="3056"/>
                    <a:pt x="3769" y="3049"/>
                    <a:pt x="3768" y="3041"/>
                  </a:cubicBezTo>
                  <a:lnTo>
                    <a:pt x="3736" y="1665"/>
                  </a:lnTo>
                  <a:lnTo>
                    <a:pt x="3768" y="1665"/>
                  </a:lnTo>
                  <a:lnTo>
                    <a:pt x="3744" y="2769"/>
                  </a:lnTo>
                  <a:cubicBezTo>
                    <a:pt x="3744" y="2778"/>
                    <a:pt x="3737" y="2784"/>
                    <a:pt x="3728" y="2784"/>
                  </a:cubicBezTo>
                  <a:lnTo>
                    <a:pt x="3696" y="2784"/>
                  </a:lnTo>
                  <a:lnTo>
                    <a:pt x="3712" y="2770"/>
                  </a:lnTo>
                  <a:lnTo>
                    <a:pt x="3680" y="3042"/>
                  </a:lnTo>
                  <a:cubicBezTo>
                    <a:pt x="3679" y="3051"/>
                    <a:pt x="3672" y="3057"/>
                    <a:pt x="3664" y="3056"/>
                  </a:cubicBezTo>
                  <a:cubicBezTo>
                    <a:pt x="3655" y="3056"/>
                    <a:pt x="3649" y="3049"/>
                    <a:pt x="3648" y="3041"/>
                  </a:cubicBezTo>
                  <a:lnTo>
                    <a:pt x="3616" y="2217"/>
                  </a:lnTo>
                  <a:lnTo>
                    <a:pt x="3632" y="2232"/>
                  </a:lnTo>
                  <a:lnTo>
                    <a:pt x="3600" y="2232"/>
                  </a:lnTo>
                  <a:lnTo>
                    <a:pt x="3616" y="2218"/>
                  </a:lnTo>
                  <a:lnTo>
                    <a:pt x="3584" y="2498"/>
                  </a:lnTo>
                  <a:lnTo>
                    <a:pt x="3560" y="2770"/>
                  </a:lnTo>
                  <a:lnTo>
                    <a:pt x="3528" y="3042"/>
                  </a:lnTo>
                  <a:cubicBezTo>
                    <a:pt x="3527" y="3050"/>
                    <a:pt x="3521" y="3056"/>
                    <a:pt x="3512" y="3056"/>
                  </a:cubicBezTo>
                  <a:lnTo>
                    <a:pt x="3480" y="3056"/>
                  </a:lnTo>
                  <a:cubicBezTo>
                    <a:pt x="3472" y="3056"/>
                    <a:pt x="3465" y="3050"/>
                    <a:pt x="3464" y="3041"/>
                  </a:cubicBezTo>
                  <a:lnTo>
                    <a:pt x="3432" y="1945"/>
                  </a:lnTo>
                  <a:lnTo>
                    <a:pt x="3464" y="1945"/>
                  </a:lnTo>
                  <a:lnTo>
                    <a:pt x="3432" y="2497"/>
                  </a:lnTo>
                  <a:lnTo>
                    <a:pt x="3400" y="3041"/>
                  </a:lnTo>
                  <a:cubicBezTo>
                    <a:pt x="3400" y="3050"/>
                    <a:pt x="3393" y="3056"/>
                    <a:pt x="3384" y="3056"/>
                  </a:cubicBezTo>
                  <a:lnTo>
                    <a:pt x="3360" y="3056"/>
                  </a:lnTo>
                  <a:cubicBezTo>
                    <a:pt x="3352" y="3056"/>
                    <a:pt x="3345" y="3050"/>
                    <a:pt x="3344" y="3041"/>
                  </a:cubicBezTo>
                  <a:lnTo>
                    <a:pt x="3312" y="2497"/>
                  </a:lnTo>
                  <a:lnTo>
                    <a:pt x="3344" y="2498"/>
                  </a:lnTo>
                  <a:lnTo>
                    <a:pt x="3312" y="2770"/>
                  </a:lnTo>
                  <a:cubicBezTo>
                    <a:pt x="3311" y="2779"/>
                    <a:pt x="3304" y="2785"/>
                    <a:pt x="3296" y="2784"/>
                  </a:cubicBezTo>
                  <a:cubicBezTo>
                    <a:pt x="3288" y="2784"/>
                    <a:pt x="3281" y="2778"/>
                    <a:pt x="3280" y="2769"/>
                  </a:cubicBezTo>
                  <a:lnTo>
                    <a:pt x="3248" y="2217"/>
                  </a:lnTo>
                  <a:lnTo>
                    <a:pt x="3280" y="2218"/>
                  </a:lnTo>
                  <a:lnTo>
                    <a:pt x="3248" y="2498"/>
                  </a:lnTo>
                  <a:cubicBezTo>
                    <a:pt x="3247" y="2506"/>
                    <a:pt x="3241" y="2512"/>
                    <a:pt x="3232" y="2512"/>
                  </a:cubicBezTo>
                  <a:cubicBezTo>
                    <a:pt x="3224" y="2512"/>
                    <a:pt x="3217" y="2506"/>
                    <a:pt x="3217" y="2498"/>
                  </a:cubicBezTo>
                  <a:lnTo>
                    <a:pt x="3185" y="2218"/>
                  </a:lnTo>
                  <a:lnTo>
                    <a:pt x="3216" y="2218"/>
                  </a:lnTo>
                  <a:lnTo>
                    <a:pt x="3192" y="2497"/>
                  </a:lnTo>
                  <a:lnTo>
                    <a:pt x="3160" y="3041"/>
                  </a:lnTo>
                  <a:cubicBezTo>
                    <a:pt x="3160" y="3050"/>
                    <a:pt x="3153" y="3056"/>
                    <a:pt x="3144" y="3056"/>
                  </a:cubicBezTo>
                  <a:cubicBezTo>
                    <a:pt x="3136" y="3056"/>
                    <a:pt x="3129" y="3050"/>
                    <a:pt x="3128" y="3041"/>
                  </a:cubicBezTo>
                  <a:lnTo>
                    <a:pt x="3096" y="2497"/>
                  </a:lnTo>
                  <a:lnTo>
                    <a:pt x="3064" y="1945"/>
                  </a:lnTo>
                  <a:lnTo>
                    <a:pt x="3096" y="1945"/>
                  </a:lnTo>
                  <a:lnTo>
                    <a:pt x="3064" y="2497"/>
                  </a:lnTo>
                  <a:cubicBezTo>
                    <a:pt x="3064" y="2506"/>
                    <a:pt x="3057" y="2512"/>
                    <a:pt x="3049" y="2512"/>
                  </a:cubicBezTo>
                  <a:cubicBezTo>
                    <a:pt x="3041" y="2513"/>
                    <a:pt x="3034" y="2507"/>
                    <a:pt x="3033" y="2498"/>
                  </a:cubicBezTo>
                  <a:lnTo>
                    <a:pt x="3001" y="2218"/>
                  </a:lnTo>
                  <a:lnTo>
                    <a:pt x="3016" y="2232"/>
                  </a:lnTo>
                  <a:lnTo>
                    <a:pt x="2992" y="2232"/>
                  </a:lnTo>
                  <a:lnTo>
                    <a:pt x="3008" y="2217"/>
                  </a:lnTo>
                  <a:lnTo>
                    <a:pt x="2976" y="3041"/>
                  </a:lnTo>
                  <a:cubicBezTo>
                    <a:pt x="2976" y="3049"/>
                    <a:pt x="2969" y="3056"/>
                    <a:pt x="2961" y="3056"/>
                  </a:cubicBezTo>
                  <a:cubicBezTo>
                    <a:pt x="2953" y="3057"/>
                    <a:pt x="2946" y="3051"/>
                    <a:pt x="2945" y="3042"/>
                  </a:cubicBezTo>
                  <a:lnTo>
                    <a:pt x="2912" y="2769"/>
                  </a:lnTo>
                  <a:lnTo>
                    <a:pt x="2880" y="2217"/>
                  </a:lnTo>
                  <a:lnTo>
                    <a:pt x="2912" y="2218"/>
                  </a:lnTo>
                  <a:lnTo>
                    <a:pt x="2880" y="2498"/>
                  </a:lnTo>
                  <a:cubicBezTo>
                    <a:pt x="2879" y="2506"/>
                    <a:pt x="2872" y="2513"/>
                    <a:pt x="2864" y="2512"/>
                  </a:cubicBezTo>
                  <a:cubicBezTo>
                    <a:pt x="2856" y="2512"/>
                    <a:pt x="2849" y="2506"/>
                    <a:pt x="2849" y="2498"/>
                  </a:cubicBezTo>
                  <a:lnTo>
                    <a:pt x="2825" y="2218"/>
                  </a:lnTo>
                  <a:lnTo>
                    <a:pt x="2856" y="2218"/>
                  </a:lnTo>
                  <a:lnTo>
                    <a:pt x="2824" y="2498"/>
                  </a:lnTo>
                  <a:cubicBezTo>
                    <a:pt x="2823" y="2507"/>
                    <a:pt x="2816" y="2513"/>
                    <a:pt x="2808" y="2512"/>
                  </a:cubicBezTo>
                  <a:cubicBezTo>
                    <a:pt x="2800" y="2512"/>
                    <a:pt x="2793" y="2506"/>
                    <a:pt x="2792" y="2497"/>
                  </a:cubicBezTo>
                  <a:lnTo>
                    <a:pt x="2761" y="1946"/>
                  </a:lnTo>
                  <a:lnTo>
                    <a:pt x="2729" y="1666"/>
                  </a:lnTo>
                  <a:lnTo>
                    <a:pt x="2760" y="1665"/>
                  </a:lnTo>
                  <a:lnTo>
                    <a:pt x="2728" y="2769"/>
                  </a:lnTo>
                  <a:cubicBezTo>
                    <a:pt x="2728" y="2777"/>
                    <a:pt x="2721" y="2784"/>
                    <a:pt x="2713" y="2784"/>
                  </a:cubicBezTo>
                  <a:cubicBezTo>
                    <a:pt x="2704" y="2785"/>
                    <a:pt x="2697" y="2778"/>
                    <a:pt x="2696" y="2769"/>
                  </a:cubicBezTo>
                  <a:lnTo>
                    <a:pt x="2664" y="2217"/>
                  </a:lnTo>
                  <a:lnTo>
                    <a:pt x="2696" y="2217"/>
                  </a:lnTo>
                  <a:lnTo>
                    <a:pt x="2672" y="2770"/>
                  </a:lnTo>
                  <a:lnTo>
                    <a:pt x="2640" y="3042"/>
                  </a:lnTo>
                  <a:cubicBezTo>
                    <a:pt x="2639" y="3050"/>
                    <a:pt x="2633" y="3056"/>
                    <a:pt x="2624" y="3056"/>
                  </a:cubicBezTo>
                  <a:cubicBezTo>
                    <a:pt x="2616" y="3056"/>
                    <a:pt x="2610" y="3050"/>
                    <a:pt x="2609" y="3042"/>
                  </a:cubicBezTo>
                  <a:lnTo>
                    <a:pt x="2577" y="2770"/>
                  </a:lnTo>
                  <a:lnTo>
                    <a:pt x="2545" y="2498"/>
                  </a:lnTo>
                  <a:lnTo>
                    <a:pt x="2513" y="2218"/>
                  </a:lnTo>
                  <a:lnTo>
                    <a:pt x="2544" y="2217"/>
                  </a:lnTo>
                  <a:lnTo>
                    <a:pt x="2512" y="2769"/>
                  </a:lnTo>
                  <a:cubicBezTo>
                    <a:pt x="2512" y="2778"/>
                    <a:pt x="2505" y="2785"/>
                    <a:pt x="2496" y="2784"/>
                  </a:cubicBezTo>
                  <a:cubicBezTo>
                    <a:pt x="2488" y="2784"/>
                    <a:pt x="2481" y="2778"/>
                    <a:pt x="2480" y="2769"/>
                  </a:cubicBezTo>
                  <a:lnTo>
                    <a:pt x="2456" y="2217"/>
                  </a:lnTo>
                  <a:lnTo>
                    <a:pt x="2488" y="2217"/>
                  </a:lnTo>
                  <a:lnTo>
                    <a:pt x="2456" y="3041"/>
                  </a:lnTo>
                  <a:cubicBezTo>
                    <a:pt x="2456" y="3050"/>
                    <a:pt x="2449" y="3056"/>
                    <a:pt x="2440" y="3056"/>
                  </a:cubicBezTo>
                  <a:cubicBezTo>
                    <a:pt x="2432" y="3056"/>
                    <a:pt x="2425" y="3050"/>
                    <a:pt x="2424" y="3041"/>
                  </a:cubicBezTo>
                  <a:lnTo>
                    <a:pt x="2393" y="2218"/>
                  </a:lnTo>
                  <a:lnTo>
                    <a:pt x="2361" y="1946"/>
                  </a:lnTo>
                  <a:lnTo>
                    <a:pt x="2392" y="1945"/>
                  </a:lnTo>
                  <a:lnTo>
                    <a:pt x="2360" y="2769"/>
                  </a:lnTo>
                  <a:cubicBezTo>
                    <a:pt x="2360" y="2777"/>
                    <a:pt x="2353" y="2784"/>
                    <a:pt x="2345" y="2784"/>
                  </a:cubicBezTo>
                  <a:cubicBezTo>
                    <a:pt x="2337" y="2785"/>
                    <a:pt x="2330" y="2779"/>
                    <a:pt x="2329" y="2770"/>
                  </a:cubicBezTo>
                  <a:lnTo>
                    <a:pt x="2297" y="2498"/>
                  </a:lnTo>
                  <a:lnTo>
                    <a:pt x="2312" y="2512"/>
                  </a:lnTo>
                  <a:lnTo>
                    <a:pt x="2288" y="2512"/>
                  </a:lnTo>
                  <a:lnTo>
                    <a:pt x="2256" y="2512"/>
                  </a:lnTo>
                  <a:cubicBezTo>
                    <a:pt x="2248" y="2512"/>
                    <a:pt x="2241" y="2506"/>
                    <a:pt x="2241" y="2498"/>
                  </a:cubicBezTo>
                  <a:lnTo>
                    <a:pt x="2209" y="2218"/>
                  </a:lnTo>
                  <a:lnTo>
                    <a:pt x="2240" y="2217"/>
                  </a:lnTo>
                  <a:lnTo>
                    <a:pt x="2208" y="2769"/>
                  </a:lnTo>
                  <a:cubicBezTo>
                    <a:pt x="2208" y="2778"/>
                    <a:pt x="2201" y="2785"/>
                    <a:pt x="2192" y="2784"/>
                  </a:cubicBezTo>
                  <a:cubicBezTo>
                    <a:pt x="2184" y="2784"/>
                    <a:pt x="2177" y="2778"/>
                    <a:pt x="2176" y="2769"/>
                  </a:cubicBezTo>
                  <a:lnTo>
                    <a:pt x="2144" y="1945"/>
                  </a:lnTo>
                  <a:lnTo>
                    <a:pt x="2176" y="1945"/>
                  </a:lnTo>
                  <a:lnTo>
                    <a:pt x="2152" y="2769"/>
                  </a:lnTo>
                  <a:cubicBezTo>
                    <a:pt x="2152" y="2778"/>
                    <a:pt x="2145" y="2784"/>
                    <a:pt x="2136" y="2784"/>
                  </a:cubicBezTo>
                  <a:lnTo>
                    <a:pt x="2104" y="2784"/>
                  </a:lnTo>
                  <a:lnTo>
                    <a:pt x="2120" y="2770"/>
                  </a:lnTo>
                  <a:lnTo>
                    <a:pt x="2088" y="3042"/>
                  </a:lnTo>
                  <a:cubicBezTo>
                    <a:pt x="2087" y="3051"/>
                    <a:pt x="2080" y="3057"/>
                    <a:pt x="2072" y="3056"/>
                  </a:cubicBezTo>
                  <a:cubicBezTo>
                    <a:pt x="2064" y="3056"/>
                    <a:pt x="2057" y="3050"/>
                    <a:pt x="2056" y="3041"/>
                  </a:cubicBezTo>
                  <a:lnTo>
                    <a:pt x="2025" y="2498"/>
                  </a:lnTo>
                  <a:lnTo>
                    <a:pt x="1993" y="2218"/>
                  </a:lnTo>
                  <a:lnTo>
                    <a:pt x="2024" y="2217"/>
                  </a:lnTo>
                  <a:lnTo>
                    <a:pt x="1992" y="3041"/>
                  </a:lnTo>
                  <a:cubicBezTo>
                    <a:pt x="1992" y="3050"/>
                    <a:pt x="1985" y="3057"/>
                    <a:pt x="1976" y="3056"/>
                  </a:cubicBezTo>
                  <a:cubicBezTo>
                    <a:pt x="1968" y="3056"/>
                    <a:pt x="1961" y="3050"/>
                    <a:pt x="1960" y="3041"/>
                  </a:cubicBezTo>
                  <a:lnTo>
                    <a:pt x="1936" y="2217"/>
                  </a:lnTo>
                  <a:lnTo>
                    <a:pt x="1968" y="2218"/>
                  </a:lnTo>
                  <a:lnTo>
                    <a:pt x="1936" y="2498"/>
                  </a:lnTo>
                  <a:cubicBezTo>
                    <a:pt x="1935" y="2506"/>
                    <a:pt x="1929" y="2512"/>
                    <a:pt x="1920" y="2512"/>
                  </a:cubicBezTo>
                  <a:cubicBezTo>
                    <a:pt x="1912" y="2512"/>
                    <a:pt x="1905" y="2506"/>
                    <a:pt x="1905" y="2498"/>
                  </a:cubicBezTo>
                  <a:lnTo>
                    <a:pt x="1873" y="2218"/>
                  </a:lnTo>
                  <a:lnTo>
                    <a:pt x="1904" y="2218"/>
                  </a:lnTo>
                  <a:lnTo>
                    <a:pt x="1872" y="2498"/>
                  </a:lnTo>
                  <a:cubicBezTo>
                    <a:pt x="1871" y="2507"/>
                    <a:pt x="1864" y="2513"/>
                    <a:pt x="1856" y="2512"/>
                  </a:cubicBezTo>
                  <a:cubicBezTo>
                    <a:pt x="1847" y="2512"/>
                    <a:pt x="1841" y="2505"/>
                    <a:pt x="1840" y="2497"/>
                  </a:cubicBezTo>
                  <a:lnTo>
                    <a:pt x="1808" y="1393"/>
                  </a:lnTo>
                  <a:lnTo>
                    <a:pt x="1840" y="1393"/>
                  </a:lnTo>
                  <a:lnTo>
                    <a:pt x="1808" y="1945"/>
                  </a:lnTo>
                  <a:lnTo>
                    <a:pt x="1784" y="2497"/>
                  </a:lnTo>
                  <a:cubicBezTo>
                    <a:pt x="1784" y="2506"/>
                    <a:pt x="1777" y="2513"/>
                    <a:pt x="1768" y="2512"/>
                  </a:cubicBezTo>
                  <a:cubicBezTo>
                    <a:pt x="1760" y="2512"/>
                    <a:pt x="1753" y="2505"/>
                    <a:pt x="1752" y="2497"/>
                  </a:cubicBezTo>
                  <a:lnTo>
                    <a:pt x="1720" y="569"/>
                  </a:lnTo>
                  <a:lnTo>
                    <a:pt x="1752" y="569"/>
                  </a:lnTo>
                  <a:lnTo>
                    <a:pt x="1720" y="2769"/>
                  </a:lnTo>
                  <a:cubicBezTo>
                    <a:pt x="1720" y="2777"/>
                    <a:pt x="1713" y="2784"/>
                    <a:pt x="1705" y="2784"/>
                  </a:cubicBezTo>
                  <a:cubicBezTo>
                    <a:pt x="1696" y="2785"/>
                    <a:pt x="1689" y="2778"/>
                    <a:pt x="1688" y="2769"/>
                  </a:cubicBezTo>
                  <a:lnTo>
                    <a:pt x="1656" y="1665"/>
                  </a:lnTo>
                  <a:lnTo>
                    <a:pt x="1688" y="1665"/>
                  </a:lnTo>
                  <a:lnTo>
                    <a:pt x="1656" y="2217"/>
                  </a:lnTo>
                  <a:lnTo>
                    <a:pt x="1624" y="3041"/>
                  </a:lnTo>
                  <a:cubicBezTo>
                    <a:pt x="1624" y="3050"/>
                    <a:pt x="1617" y="3057"/>
                    <a:pt x="1608" y="3056"/>
                  </a:cubicBezTo>
                  <a:cubicBezTo>
                    <a:pt x="1600" y="3056"/>
                    <a:pt x="1593" y="3049"/>
                    <a:pt x="1592" y="3041"/>
                  </a:cubicBezTo>
                  <a:lnTo>
                    <a:pt x="1568" y="1945"/>
                  </a:lnTo>
                  <a:lnTo>
                    <a:pt x="1600" y="1945"/>
                  </a:lnTo>
                  <a:lnTo>
                    <a:pt x="1568" y="2769"/>
                  </a:lnTo>
                  <a:cubicBezTo>
                    <a:pt x="1568" y="2778"/>
                    <a:pt x="1561" y="2785"/>
                    <a:pt x="1552" y="2784"/>
                  </a:cubicBezTo>
                  <a:cubicBezTo>
                    <a:pt x="1544" y="2784"/>
                    <a:pt x="1537" y="2778"/>
                    <a:pt x="1536" y="2769"/>
                  </a:cubicBezTo>
                  <a:lnTo>
                    <a:pt x="1504" y="1665"/>
                  </a:lnTo>
                  <a:lnTo>
                    <a:pt x="1472" y="841"/>
                  </a:lnTo>
                  <a:lnTo>
                    <a:pt x="1504" y="841"/>
                  </a:lnTo>
                  <a:lnTo>
                    <a:pt x="1472" y="2497"/>
                  </a:lnTo>
                  <a:cubicBezTo>
                    <a:pt x="1472" y="2505"/>
                    <a:pt x="1465" y="2512"/>
                    <a:pt x="1457" y="2512"/>
                  </a:cubicBezTo>
                  <a:cubicBezTo>
                    <a:pt x="1448" y="2513"/>
                    <a:pt x="1441" y="2506"/>
                    <a:pt x="1440" y="2497"/>
                  </a:cubicBezTo>
                  <a:lnTo>
                    <a:pt x="1408" y="1393"/>
                  </a:lnTo>
                  <a:lnTo>
                    <a:pt x="1440" y="1393"/>
                  </a:lnTo>
                  <a:lnTo>
                    <a:pt x="1416" y="2217"/>
                  </a:lnTo>
                  <a:cubicBezTo>
                    <a:pt x="1416" y="2225"/>
                    <a:pt x="1410" y="2232"/>
                    <a:pt x="1401" y="2232"/>
                  </a:cubicBezTo>
                  <a:cubicBezTo>
                    <a:pt x="1393" y="2233"/>
                    <a:pt x="1386" y="2227"/>
                    <a:pt x="1385" y="2218"/>
                  </a:cubicBezTo>
                  <a:lnTo>
                    <a:pt x="1353" y="1946"/>
                  </a:lnTo>
                  <a:lnTo>
                    <a:pt x="1384" y="1945"/>
                  </a:lnTo>
                  <a:lnTo>
                    <a:pt x="1352" y="2497"/>
                  </a:lnTo>
                  <a:cubicBezTo>
                    <a:pt x="1352" y="2506"/>
                    <a:pt x="1345" y="2512"/>
                    <a:pt x="1336" y="2512"/>
                  </a:cubicBezTo>
                  <a:cubicBezTo>
                    <a:pt x="1328" y="2512"/>
                    <a:pt x="1321" y="2506"/>
                    <a:pt x="1320" y="2497"/>
                  </a:cubicBezTo>
                  <a:lnTo>
                    <a:pt x="1288" y="1945"/>
                  </a:lnTo>
                  <a:lnTo>
                    <a:pt x="1320" y="1945"/>
                  </a:lnTo>
                  <a:lnTo>
                    <a:pt x="1288" y="2769"/>
                  </a:lnTo>
                  <a:cubicBezTo>
                    <a:pt x="1288" y="2778"/>
                    <a:pt x="1281" y="2785"/>
                    <a:pt x="1272" y="2784"/>
                  </a:cubicBezTo>
                  <a:cubicBezTo>
                    <a:pt x="1264" y="2784"/>
                    <a:pt x="1257" y="2778"/>
                    <a:pt x="1256" y="2769"/>
                  </a:cubicBezTo>
                  <a:lnTo>
                    <a:pt x="1233" y="1946"/>
                  </a:lnTo>
                  <a:lnTo>
                    <a:pt x="1201" y="1666"/>
                  </a:lnTo>
                  <a:lnTo>
                    <a:pt x="1232" y="1665"/>
                  </a:lnTo>
                  <a:lnTo>
                    <a:pt x="1200" y="2769"/>
                  </a:lnTo>
                  <a:cubicBezTo>
                    <a:pt x="1200" y="2778"/>
                    <a:pt x="1193" y="2784"/>
                    <a:pt x="1184" y="2784"/>
                  </a:cubicBezTo>
                  <a:lnTo>
                    <a:pt x="1152" y="2784"/>
                  </a:lnTo>
                  <a:lnTo>
                    <a:pt x="1168" y="2770"/>
                  </a:lnTo>
                  <a:lnTo>
                    <a:pt x="1136" y="3042"/>
                  </a:lnTo>
                  <a:cubicBezTo>
                    <a:pt x="1135" y="3051"/>
                    <a:pt x="1128" y="3057"/>
                    <a:pt x="1120" y="3056"/>
                  </a:cubicBezTo>
                  <a:cubicBezTo>
                    <a:pt x="1112" y="3056"/>
                    <a:pt x="1105" y="3050"/>
                    <a:pt x="1104" y="3041"/>
                  </a:cubicBezTo>
                  <a:lnTo>
                    <a:pt x="1073" y="2498"/>
                  </a:lnTo>
                  <a:lnTo>
                    <a:pt x="1048" y="2217"/>
                  </a:lnTo>
                  <a:lnTo>
                    <a:pt x="1016" y="1665"/>
                  </a:lnTo>
                  <a:lnTo>
                    <a:pt x="1048" y="1665"/>
                  </a:lnTo>
                  <a:lnTo>
                    <a:pt x="1016" y="2769"/>
                  </a:lnTo>
                  <a:cubicBezTo>
                    <a:pt x="1016" y="2777"/>
                    <a:pt x="1010" y="2784"/>
                    <a:pt x="1001" y="2784"/>
                  </a:cubicBezTo>
                  <a:cubicBezTo>
                    <a:pt x="993" y="2785"/>
                    <a:pt x="986" y="2779"/>
                    <a:pt x="985" y="2770"/>
                  </a:cubicBezTo>
                  <a:lnTo>
                    <a:pt x="952" y="2497"/>
                  </a:lnTo>
                  <a:lnTo>
                    <a:pt x="920" y="1665"/>
                  </a:lnTo>
                  <a:lnTo>
                    <a:pt x="952" y="1665"/>
                  </a:lnTo>
                  <a:lnTo>
                    <a:pt x="920" y="2217"/>
                  </a:lnTo>
                  <a:cubicBezTo>
                    <a:pt x="920" y="2226"/>
                    <a:pt x="913" y="2232"/>
                    <a:pt x="904" y="2232"/>
                  </a:cubicBezTo>
                  <a:lnTo>
                    <a:pt x="880" y="2232"/>
                  </a:lnTo>
                  <a:lnTo>
                    <a:pt x="896" y="2218"/>
                  </a:lnTo>
                  <a:lnTo>
                    <a:pt x="864" y="2498"/>
                  </a:lnTo>
                  <a:cubicBezTo>
                    <a:pt x="863" y="2506"/>
                    <a:pt x="857" y="2512"/>
                    <a:pt x="848" y="2512"/>
                  </a:cubicBezTo>
                  <a:lnTo>
                    <a:pt x="816" y="2512"/>
                  </a:lnTo>
                  <a:cubicBezTo>
                    <a:pt x="808" y="2512"/>
                    <a:pt x="801" y="2506"/>
                    <a:pt x="800" y="2497"/>
                  </a:cubicBezTo>
                  <a:lnTo>
                    <a:pt x="768" y="1665"/>
                  </a:lnTo>
                  <a:lnTo>
                    <a:pt x="800" y="1666"/>
                  </a:lnTo>
                  <a:lnTo>
                    <a:pt x="768" y="1945"/>
                  </a:lnTo>
                  <a:lnTo>
                    <a:pt x="736" y="2769"/>
                  </a:lnTo>
                  <a:cubicBezTo>
                    <a:pt x="736" y="2778"/>
                    <a:pt x="729" y="2784"/>
                    <a:pt x="721" y="2784"/>
                  </a:cubicBezTo>
                  <a:cubicBezTo>
                    <a:pt x="712" y="2784"/>
                    <a:pt x="705" y="2778"/>
                    <a:pt x="704" y="2769"/>
                  </a:cubicBezTo>
                  <a:lnTo>
                    <a:pt x="680" y="2217"/>
                  </a:lnTo>
                  <a:lnTo>
                    <a:pt x="696" y="2232"/>
                  </a:lnTo>
                  <a:lnTo>
                    <a:pt x="664" y="2232"/>
                  </a:lnTo>
                  <a:lnTo>
                    <a:pt x="632" y="2232"/>
                  </a:lnTo>
                  <a:cubicBezTo>
                    <a:pt x="624" y="2232"/>
                    <a:pt x="617" y="2226"/>
                    <a:pt x="616" y="2217"/>
                  </a:cubicBezTo>
                  <a:lnTo>
                    <a:pt x="584" y="1393"/>
                  </a:lnTo>
                  <a:lnTo>
                    <a:pt x="616" y="1393"/>
                  </a:lnTo>
                  <a:lnTo>
                    <a:pt x="584" y="1945"/>
                  </a:lnTo>
                  <a:cubicBezTo>
                    <a:pt x="584" y="1954"/>
                    <a:pt x="577" y="1960"/>
                    <a:pt x="568" y="1960"/>
                  </a:cubicBezTo>
                  <a:lnTo>
                    <a:pt x="544" y="1960"/>
                  </a:lnTo>
                  <a:cubicBezTo>
                    <a:pt x="536" y="1960"/>
                    <a:pt x="529" y="1953"/>
                    <a:pt x="528" y="1945"/>
                  </a:cubicBezTo>
                  <a:lnTo>
                    <a:pt x="496" y="17"/>
                  </a:lnTo>
                  <a:lnTo>
                    <a:pt x="528" y="17"/>
                  </a:lnTo>
                  <a:lnTo>
                    <a:pt x="496" y="1666"/>
                  </a:lnTo>
                  <a:lnTo>
                    <a:pt x="464" y="1946"/>
                  </a:lnTo>
                  <a:cubicBezTo>
                    <a:pt x="463" y="1954"/>
                    <a:pt x="457" y="1960"/>
                    <a:pt x="448" y="1960"/>
                  </a:cubicBezTo>
                  <a:lnTo>
                    <a:pt x="416" y="1960"/>
                  </a:lnTo>
                  <a:cubicBezTo>
                    <a:pt x="408" y="1960"/>
                    <a:pt x="401" y="1954"/>
                    <a:pt x="401" y="1946"/>
                  </a:cubicBezTo>
                  <a:lnTo>
                    <a:pt x="369" y="1666"/>
                  </a:lnTo>
                  <a:lnTo>
                    <a:pt x="400" y="1665"/>
                  </a:lnTo>
                  <a:lnTo>
                    <a:pt x="376" y="2769"/>
                  </a:lnTo>
                  <a:cubicBezTo>
                    <a:pt x="376" y="2777"/>
                    <a:pt x="369" y="2784"/>
                    <a:pt x="361" y="2784"/>
                  </a:cubicBezTo>
                  <a:cubicBezTo>
                    <a:pt x="352" y="2784"/>
                    <a:pt x="345" y="2778"/>
                    <a:pt x="344" y="2769"/>
                  </a:cubicBezTo>
                  <a:lnTo>
                    <a:pt x="312" y="1665"/>
                  </a:lnTo>
                  <a:lnTo>
                    <a:pt x="344" y="1666"/>
                  </a:lnTo>
                  <a:lnTo>
                    <a:pt x="312" y="1946"/>
                  </a:lnTo>
                  <a:lnTo>
                    <a:pt x="280" y="2218"/>
                  </a:lnTo>
                  <a:cubicBezTo>
                    <a:pt x="279" y="2227"/>
                    <a:pt x="272" y="2233"/>
                    <a:pt x="264" y="2232"/>
                  </a:cubicBezTo>
                  <a:cubicBezTo>
                    <a:pt x="255" y="2232"/>
                    <a:pt x="249" y="2225"/>
                    <a:pt x="248" y="2217"/>
                  </a:cubicBezTo>
                  <a:lnTo>
                    <a:pt x="216" y="1121"/>
                  </a:lnTo>
                  <a:lnTo>
                    <a:pt x="248" y="1121"/>
                  </a:lnTo>
                  <a:lnTo>
                    <a:pt x="216" y="1945"/>
                  </a:lnTo>
                  <a:cubicBezTo>
                    <a:pt x="216" y="1954"/>
                    <a:pt x="209" y="1960"/>
                    <a:pt x="201" y="1960"/>
                  </a:cubicBezTo>
                  <a:cubicBezTo>
                    <a:pt x="192" y="1960"/>
                    <a:pt x="185" y="1954"/>
                    <a:pt x="184" y="1945"/>
                  </a:cubicBezTo>
                  <a:lnTo>
                    <a:pt x="160" y="1393"/>
                  </a:lnTo>
                  <a:lnTo>
                    <a:pt x="192" y="1394"/>
                  </a:lnTo>
                  <a:lnTo>
                    <a:pt x="160" y="1665"/>
                  </a:lnTo>
                  <a:lnTo>
                    <a:pt x="128" y="2217"/>
                  </a:lnTo>
                  <a:cubicBezTo>
                    <a:pt x="128" y="2226"/>
                    <a:pt x="121" y="2232"/>
                    <a:pt x="113" y="2232"/>
                  </a:cubicBezTo>
                  <a:cubicBezTo>
                    <a:pt x="105" y="2233"/>
                    <a:pt x="98" y="2227"/>
                    <a:pt x="97" y="2218"/>
                  </a:cubicBezTo>
                  <a:lnTo>
                    <a:pt x="64" y="1945"/>
                  </a:lnTo>
                  <a:lnTo>
                    <a:pt x="32" y="1121"/>
                  </a:lnTo>
                  <a:lnTo>
                    <a:pt x="0" y="17"/>
                  </a:lnTo>
                  <a:cubicBezTo>
                    <a:pt x="0" y="8"/>
                    <a:pt x="7" y="1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lose/>
                </a:path>
              </a:pathLst>
            </a:custGeom>
            <a:solidFill>
              <a:srgbClr val="5B9BD5"/>
            </a:solidFill>
            <a:ln w="0" cap="flat">
              <a:solidFill>
                <a:srgbClr val="5B9BD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1"/>
            <p:cNvSpPr>
              <a:spLocks/>
            </p:cNvSpPr>
            <p:nvPr/>
          </p:nvSpPr>
          <p:spPr bwMode="auto">
            <a:xfrm>
              <a:off x="3413" y="1861"/>
              <a:ext cx="376" cy="992"/>
            </a:xfrm>
            <a:custGeom>
              <a:avLst/>
              <a:gdLst>
                <a:gd name="T0" fmla="*/ 14 w 6153"/>
                <a:gd name="T1" fmla="*/ 957 h 16265"/>
                <a:gd name="T2" fmla="*/ 26 w 6153"/>
                <a:gd name="T3" fmla="*/ 958 h 16265"/>
                <a:gd name="T4" fmla="*/ 37 w 6153"/>
                <a:gd name="T5" fmla="*/ 974 h 16265"/>
                <a:gd name="T6" fmla="*/ 49 w 6153"/>
                <a:gd name="T7" fmla="*/ 906 h 16265"/>
                <a:gd name="T8" fmla="*/ 61 w 6153"/>
                <a:gd name="T9" fmla="*/ 889 h 16265"/>
                <a:gd name="T10" fmla="*/ 74 w 6153"/>
                <a:gd name="T11" fmla="*/ 906 h 16265"/>
                <a:gd name="T12" fmla="*/ 89 w 6153"/>
                <a:gd name="T13" fmla="*/ 957 h 16265"/>
                <a:gd name="T14" fmla="*/ 99 w 6153"/>
                <a:gd name="T15" fmla="*/ 991 h 16265"/>
                <a:gd name="T16" fmla="*/ 112 w 6153"/>
                <a:gd name="T17" fmla="*/ 924 h 16265"/>
                <a:gd name="T18" fmla="*/ 124 w 6153"/>
                <a:gd name="T19" fmla="*/ 974 h 16265"/>
                <a:gd name="T20" fmla="*/ 133 w 6153"/>
                <a:gd name="T21" fmla="*/ 924 h 16265"/>
                <a:gd name="T22" fmla="*/ 146 w 6153"/>
                <a:gd name="T23" fmla="*/ 874 h 16265"/>
                <a:gd name="T24" fmla="*/ 155 w 6153"/>
                <a:gd name="T25" fmla="*/ 941 h 16265"/>
                <a:gd name="T26" fmla="*/ 166 w 6153"/>
                <a:gd name="T27" fmla="*/ 958 h 16265"/>
                <a:gd name="T28" fmla="*/ 179 w 6153"/>
                <a:gd name="T29" fmla="*/ 874 h 16265"/>
                <a:gd name="T30" fmla="*/ 191 w 6153"/>
                <a:gd name="T31" fmla="*/ 958 h 16265"/>
                <a:gd name="T32" fmla="*/ 200 w 6153"/>
                <a:gd name="T33" fmla="*/ 907 h 16265"/>
                <a:gd name="T34" fmla="*/ 213 w 6153"/>
                <a:gd name="T35" fmla="*/ 790 h 16265"/>
                <a:gd name="T36" fmla="*/ 224 w 6153"/>
                <a:gd name="T37" fmla="*/ 672 h 16265"/>
                <a:gd name="T38" fmla="*/ 238 w 6153"/>
                <a:gd name="T39" fmla="*/ 689 h 16265"/>
                <a:gd name="T40" fmla="*/ 251 w 6153"/>
                <a:gd name="T41" fmla="*/ 874 h 16265"/>
                <a:gd name="T42" fmla="*/ 264 w 6153"/>
                <a:gd name="T43" fmla="*/ 505 h 16265"/>
                <a:gd name="T44" fmla="*/ 277 w 6153"/>
                <a:gd name="T45" fmla="*/ 353 h 16265"/>
                <a:gd name="T46" fmla="*/ 286 w 6153"/>
                <a:gd name="T47" fmla="*/ 588 h 16265"/>
                <a:gd name="T48" fmla="*/ 298 w 6153"/>
                <a:gd name="T49" fmla="*/ 622 h 16265"/>
                <a:gd name="T50" fmla="*/ 307 w 6153"/>
                <a:gd name="T51" fmla="*/ 538 h 16265"/>
                <a:gd name="T52" fmla="*/ 319 w 6153"/>
                <a:gd name="T53" fmla="*/ 570 h 16265"/>
                <a:gd name="T54" fmla="*/ 332 w 6153"/>
                <a:gd name="T55" fmla="*/ 336 h 16265"/>
                <a:gd name="T56" fmla="*/ 342 w 6153"/>
                <a:gd name="T57" fmla="*/ 404 h 16265"/>
                <a:gd name="T58" fmla="*/ 354 w 6153"/>
                <a:gd name="T59" fmla="*/ 101 h 16265"/>
                <a:gd name="T60" fmla="*/ 367 w 6153"/>
                <a:gd name="T61" fmla="*/ 253 h 16265"/>
                <a:gd name="T62" fmla="*/ 373 w 6153"/>
                <a:gd name="T63" fmla="*/ 203 h 16265"/>
                <a:gd name="T64" fmla="*/ 361 w 6153"/>
                <a:gd name="T65" fmla="*/ 236 h 16265"/>
                <a:gd name="T66" fmla="*/ 348 w 6153"/>
                <a:gd name="T67" fmla="*/ 102 h 16265"/>
                <a:gd name="T68" fmla="*/ 339 w 6153"/>
                <a:gd name="T69" fmla="*/ 404 h 16265"/>
                <a:gd name="T70" fmla="*/ 326 w 6153"/>
                <a:gd name="T71" fmla="*/ 404 h 16265"/>
                <a:gd name="T72" fmla="*/ 312 w 6153"/>
                <a:gd name="T73" fmla="*/ 286 h 16265"/>
                <a:gd name="T74" fmla="*/ 304 w 6153"/>
                <a:gd name="T75" fmla="*/ 656 h 16265"/>
                <a:gd name="T76" fmla="*/ 292 w 6153"/>
                <a:gd name="T77" fmla="*/ 488 h 16265"/>
                <a:gd name="T78" fmla="*/ 284 w 6153"/>
                <a:gd name="T79" fmla="*/ 623 h 16265"/>
                <a:gd name="T80" fmla="*/ 270 w 6153"/>
                <a:gd name="T81" fmla="*/ 556 h 16265"/>
                <a:gd name="T82" fmla="*/ 257 w 6153"/>
                <a:gd name="T83" fmla="*/ 757 h 16265"/>
                <a:gd name="T84" fmla="*/ 243 w 6153"/>
                <a:gd name="T85" fmla="*/ 739 h 16265"/>
                <a:gd name="T86" fmla="*/ 232 w 6153"/>
                <a:gd name="T87" fmla="*/ 790 h 16265"/>
                <a:gd name="T88" fmla="*/ 219 w 6153"/>
                <a:gd name="T89" fmla="*/ 689 h 16265"/>
                <a:gd name="T90" fmla="*/ 210 w 6153"/>
                <a:gd name="T91" fmla="*/ 807 h 16265"/>
                <a:gd name="T92" fmla="*/ 198 w 6153"/>
                <a:gd name="T93" fmla="*/ 875 h 16265"/>
                <a:gd name="T94" fmla="*/ 185 w 6153"/>
                <a:gd name="T95" fmla="*/ 874 h 16265"/>
                <a:gd name="T96" fmla="*/ 176 w 6153"/>
                <a:gd name="T97" fmla="*/ 924 h 16265"/>
                <a:gd name="T98" fmla="*/ 164 w 6153"/>
                <a:gd name="T99" fmla="*/ 858 h 16265"/>
                <a:gd name="T100" fmla="*/ 151 w 6153"/>
                <a:gd name="T101" fmla="*/ 891 h 16265"/>
                <a:gd name="T102" fmla="*/ 138 w 6153"/>
                <a:gd name="T103" fmla="*/ 958 h 16265"/>
                <a:gd name="T104" fmla="*/ 128 w 6153"/>
                <a:gd name="T105" fmla="*/ 925 h 16265"/>
                <a:gd name="T106" fmla="*/ 116 w 6153"/>
                <a:gd name="T107" fmla="*/ 891 h 16265"/>
                <a:gd name="T108" fmla="*/ 108 w 6153"/>
                <a:gd name="T109" fmla="*/ 992 h 16265"/>
                <a:gd name="T110" fmla="*/ 96 w 6153"/>
                <a:gd name="T111" fmla="*/ 992 h 16265"/>
                <a:gd name="T112" fmla="*/ 84 w 6153"/>
                <a:gd name="T113" fmla="*/ 941 h 16265"/>
                <a:gd name="T114" fmla="*/ 68 w 6153"/>
                <a:gd name="T115" fmla="*/ 992 h 16265"/>
                <a:gd name="T116" fmla="*/ 56 w 6153"/>
                <a:gd name="T117" fmla="*/ 958 h 16265"/>
                <a:gd name="T118" fmla="*/ 47 w 6153"/>
                <a:gd name="T119" fmla="*/ 941 h 16265"/>
                <a:gd name="T120" fmla="*/ 34 w 6153"/>
                <a:gd name="T121" fmla="*/ 958 h 16265"/>
                <a:gd name="T122" fmla="*/ 22 w 6153"/>
                <a:gd name="T123" fmla="*/ 959 h 16265"/>
                <a:gd name="T124" fmla="*/ 9 w 6153"/>
                <a:gd name="T125" fmla="*/ 924 h 162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153" h="16265">
                  <a:moveTo>
                    <a:pt x="32" y="15424"/>
                  </a:moveTo>
                  <a:lnTo>
                    <a:pt x="64" y="15976"/>
                  </a:lnTo>
                  <a:lnTo>
                    <a:pt x="96" y="16247"/>
                  </a:lnTo>
                  <a:lnTo>
                    <a:pt x="65" y="16247"/>
                  </a:lnTo>
                  <a:lnTo>
                    <a:pt x="89" y="15975"/>
                  </a:lnTo>
                  <a:lnTo>
                    <a:pt x="121" y="15703"/>
                  </a:lnTo>
                  <a:lnTo>
                    <a:pt x="152" y="15152"/>
                  </a:lnTo>
                  <a:cubicBezTo>
                    <a:pt x="153" y="15143"/>
                    <a:pt x="160" y="15136"/>
                    <a:pt x="169" y="15136"/>
                  </a:cubicBezTo>
                  <a:cubicBezTo>
                    <a:pt x="177" y="15137"/>
                    <a:pt x="184" y="15143"/>
                    <a:pt x="184" y="15152"/>
                  </a:cubicBezTo>
                  <a:lnTo>
                    <a:pt x="216" y="15976"/>
                  </a:lnTo>
                  <a:lnTo>
                    <a:pt x="185" y="15975"/>
                  </a:lnTo>
                  <a:lnTo>
                    <a:pt x="217" y="15703"/>
                  </a:lnTo>
                  <a:cubicBezTo>
                    <a:pt x="218" y="15694"/>
                    <a:pt x="224" y="15688"/>
                    <a:pt x="233" y="15688"/>
                  </a:cubicBezTo>
                  <a:cubicBezTo>
                    <a:pt x="241" y="15689"/>
                    <a:pt x="248" y="15695"/>
                    <a:pt x="248" y="15703"/>
                  </a:cubicBezTo>
                  <a:lnTo>
                    <a:pt x="272" y="15975"/>
                  </a:lnTo>
                  <a:lnTo>
                    <a:pt x="304" y="16247"/>
                  </a:lnTo>
                  <a:lnTo>
                    <a:pt x="272" y="16248"/>
                  </a:lnTo>
                  <a:lnTo>
                    <a:pt x="304" y="14872"/>
                  </a:lnTo>
                  <a:cubicBezTo>
                    <a:pt x="305" y="14863"/>
                    <a:pt x="312" y="14857"/>
                    <a:pt x="320" y="14856"/>
                  </a:cubicBezTo>
                  <a:cubicBezTo>
                    <a:pt x="329" y="14856"/>
                    <a:pt x="336" y="14863"/>
                    <a:pt x="336" y="14872"/>
                  </a:cubicBezTo>
                  <a:lnTo>
                    <a:pt x="368" y="15704"/>
                  </a:lnTo>
                  <a:lnTo>
                    <a:pt x="336" y="15704"/>
                  </a:lnTo>
                  <a:lnTo>
                    <a:pt x="368" y="14872"/>
                  </a:lnTo>
                  <a:cubicBezTo>
                    <a:pt x="369" y="14863"/>
                    <a:pt x="376" y="14856"/>
                    <a:pt x="384" y="14856"/>
                  </a:cubicBezTo>
                  <a:cubicBezTo>
                    <a:pt x="393" y="14856"/>
                    <a:pt x="400" y="14863"/>
                    <a:pt x="400" y="14872"/>
                  </a:cubicBezTo>
                  <a:lnTo>
                    <a:pt x="432" y="15704"/>
                  </a:lnTo>
                  <a:lnTo>
                    <a:pt x="456" y="16248"/>
                  </a:lnTo>
                  <a:lnTo>
                    <a:pt x="425" y="16247"/>
                  </a:lnTo>
                  <a:lnTo>
                    <a:pt x="457" y="15975"/>
                  </a:lnTo>
                  <a:lnTo>
                    <a:pt x="488" y="15424"/>
                  </a:lnTo>
                  <a:cubicBezTo>
                    <a:pt x="489" y="15415"/>
                    <a:pt x="496" y="15408"/>
                    <a:pt x="504" y="15408"/>
                  </a:cubicBezTo>
                  <a:lnTo>
                    <a:pt x="536" y="15408"/>
                  </a:lnTo>
                  <a:cubicBezTo>
                    <a:pt x="545" y="15408"/>
                    <a:pt x="551" y="15415"/>
                    <a:pt x="552" y="15423"/>
                  </a:cubicBezTo>
                  <a:lnTo>
                    <a:pt x="584" y="15703"/>
                  </a:lnTo>
                  <a:lnTo>
                    <a:pt x="568" y="15688"/>
                  </a:lnTo>
                  <a:lnTo>
                    <a:pt x="600" y="15688"/>
                  </a:lnTo>
                  <a:cubicBezTo>
                    <a:pt x="609" y="15688"/>
                    <a:pt x="616" y="15695"/>
                    <a:pt x="616" y="15703"/>
                  </a:cubicBezTo>
                  <a:lnTo>
                    <a:pt x="640" y="15975"/>
                  </a:lnTo>
                  <a:lnTo>
                    <a:pt x="608" y="15976"/>
                  </a:lnTo>
                  <a:lnTo>
                    <a:pt x="640" y="15152"/>
                  </a:lnTo>
                  <a:cubicBezTo>
                    <a:pt x="641" y="15144"/>
                    <a:pt x="647" y="15137"/>
                    <a:pt x="656" y="15136"/>
                  </a:cubicBezTo>
                  <a:cubicBezTo>
                    <a:pt x="664" y="15136"/>
                    <a:pt x="671" y="15142"/>
                    <a:pt x="672" y="15151"/>
                  </a:cubicBezTo>
                  <a:lnTo>
                    <a:pt x="704" y="15423"/>
                  </a:lnTo>
                  <a:lnTo>
                    <a:pt x="736" y="16248"/>
                  </a:lnTo>
                  <a:lnTo>
                    <a:pt x="704" y="16248"/>
                  </a:lnTo>
                  <a:lnTo>
                    <a:pt x="736" y="15424"/>
                  </a:lnTo>
                  <a:cubicBezTo>
                    <a:pt x="737" y="15415"/>
                    <a:pt x="744" y="15409"/>
                    <a:pt x="752" y="15408"/>
                  </a:cubicBezTo>
                  <a:cubicBezTo>
                    <a:pt x="761" y="15408"/>
                    <a:pt x="768" y="15415"/>
                    <a:pt x="768" y="15424"/>
                  </a:cubicBezTo>
                  <a:lnTo>
                    <a:pt x="800" y="15976"/>
                  </a:lnTo>
                  <a:lnTo>
                    <a:pt x="768" y="15976"/>
                  </a:lnTo>
                  <a:lnTo>
                    <a:pt x="792" y="14872"/>
                  </a:lnTo>
                  <a:cubicBezTo>
                    <a:pt x="793" y="14863"/>
                    <a:pt x="800" y="14857"/>
                    <a:pt x="808" y="14856"/>
                  </a:cubicBezTo>
                  <a:cubicBezTo>
                    <a:pt x="817" y="14856"/>
                    <a:pt x="824" y="14863"/>
                    <a:pt x="824" y="14872"/>
                  </a:cubicBezTo>
                  <a:lnTo>
                    <a:pt x="856" y="15976"/>
                  </a:lnTo>
                  <a:lnTo>
                    <a:pt x="824" y="15976"/>
                  </a:lnTo>
                  <a:lnTo>
                    <a:pt x="856" y="15424"/>
                  </a:lnTo>
                  <a:lnTo>
                    <a:pt x="888" y="14048"/>
                  </a:lnTo>
                  <a:cubicBezTo>
                    <a:pt x="889" y="14039"/>
                    <a:pt x="896" y="14032"/>
                    <a:pt x="905" y="14032"/>
                  </a:cubicBezTo>
                  <a:cubicBezTo>
                    <a:pt x="913" y="14032"/>
                    <a:pt x="920" y="14039"/>
                    <a:pt x="920" y="14048"/>
                  </a:cubicBezTo>
                  <a:lnTo>
                    <a:pt x="952" y="15704"/>
                  </a:lnTo>
                  <a:lnTo>
                    <a:pt x="936" y="15688"/>
                  </a:lnTo>
                  <a:lnTo>
                    <a:pt x="960" y="15688"/>
                  </a:lnTo>
                  <a:lnTo>
                    <a:pt x="944" y="15704"/>
                  </a:lnTo>
                  <a:lnTo>
                    <a:pt x="976" y="14600"/>
                  </a:lnTo>
                  <a:cubicBezTo>
                    <a:pt x="977" y="14591"/>
                    <a:pt x="984" y="14584"/>
                    <a:pt x="992" y="14584"/>
                  </a:cubicBezTo>
                  <a:cubicBezTo>
                    <a:pt x="1001" y="14584"/>
                    <a:pt x="1008" y="14591"/>
                    <a:pt x="1008" y="14600"/>
                  </a:cubicBezTo>
                  <a:lnTo>
                    <a:pt x="1040" y="15704"/>
                  </a:lnTo>
                  <a:lnTo>
                    <a:pt x="1009" y="15703"/>
                  </a:lnTo>
                  <a:lnTo>
                    <a:pt x="1041" y="15423"/>
                  </a:lnTo>
                  <a:lnTo>
                    <a:pt x="1072" y="14600"/>
                  </a:lnTo>
                  <a:cubicBezTo>
                    <a:pt x="1073" y="14591"/>
                    <a:pt x="1080" y="14584"/>
                    <a:pt x="1089" y="14584"/>
                  </a:cubicBezTo>
                  <a:cubicBezTo>
                    <a:pt x="1097" y="14585"/>
                    <a:pt x="1104" y="14592"/>
                    <a:pt x="1104" y="14600"/>
                  </a:cubicBezTo>
                  <a:lnTo>
                    <a:pt x="1136" y="16248"/>
                  </a:lnTo>
                  <a:lnTo>
                    <a:pt x="1105" y="16247"/>
                  </a:lnTo>
                  <a:lnTo>
                    <a:pt x="1129" y="15975"/>
                  </a:lnTo>
                  <a:lnTo>
                    <a:pt x="1161" y="15703"/>
                  </a:lnTo>
                  <a:lnTo>
                    <a:pt x="1192" y="14872"/>
                  </a:lnTo>
                  <a:cubicBezTo>
                    <a:pt x="1193" y="14863"/>
                    <a:pt x="1200" y="14856"/>
                    <a:pt x="1208" y="14856"/>
                  </a:cubicBezTo>
                  <a:lnTo>
                    <a:pt x="1240" y="14856"/>
                  </a:lnTo>
                  <a:cubicBezTo>
                    <a:pt x="1249" y="14856"/>
                    <a:pt x="1256" y="14863"/>
                    <a:pt x="1256" y="14872"/>
                  </a:cubicBezTo>
                  <a:lnTo>
                    <a:pt x="1288" y="15424"/>
                  </a:lnTo>
                  <a:lnTo>
                    <a:pt x="1320" y="15703"/>
                  </a:lnTo>
                  <a:lnTo>
                    <a:pt x="1344" y="15975"/>
                  </a:lnTo>
                  <a:lnTo>
                    <a:pt x="1312" y="15976"/>
                  </a:lnTo>
                  <a:lnTo>
                    <a:pt x="1344" y="15424"/>
                  </a:lnTo>
                  <a:cubicBezTo>
                    <a:pt x="1345" y="15415"/>
                    <a:pt x="1352" y="15408"/>
                    <a:pt x="1360" y="15408"/>
                  </a:cubicBezTo>
                  <a:lnTo>
                    <a:pt x="1392" y="15408"/>
                  </a:lnTo>
                  <a:cubicBezTo>
                    <a:pt x="1401" y="15408"/>
                    <a:pt x="1407" y="15415"/>
                    <a:pt x="1408" y="15423"/>
                  </a:cubicBezTo>
                  <a:lnTo>
                    <a:pt x="1440" y="15703"/>
                  </a:lnTo>
                  <a:lnTo>
                    <a:pt x="1424" y="15688"/>
                  </a:lnTo>
                  <a:lnTo>
                    <a:pt x="1456" y="15688"/>
                  </a:lnTo>
                  <a:lnTo>
                    <a:pt x="1488" y="15688"/>
                  </a:lnTo>
                  <a:lnTo>
                    <a:pt x="1472" y="15704"/>
                  </a:lnTo>
                  <a:lnTo>
                    <a:pt x="1496" y="15152"/>
                  </a:lnTo>
                  <a:cubicBezTo>
                    <a:pt x="1497" y="15143"/>
                    <a:pt x="1504" y="15137"/>
                    <a:pt x="1512" y="15136"/>
                  </a:cubicBezTo>
                  <a:cubicBezTo>
                    <a:pt x="1520" y="15136"/>
                    <a:pt x="1527" y="15142"/>
                    <a:pt x="1528" y="15151"/>
                  </a:cubicBezTo>
                  <a:lnTo>
                    <a:pt x="1560" y="15423"/>
                  </a:lnTo>
                  <a:lnTo>
                    <a:pt x="1592" y="16248"/>
                  </a:lnTo>
                  <a:lnTo>
                    <a:pt x="1561" y="16247"/>
                  </a:lnTo>
                  <a:lnTo>
                    <a:pt x="1593" y="15975"/>
                  </a:lnTo>
                  <a:cubicBezTo>
                    <a:pt x="1594" y="15967"/>
                    <a:pt x="1600" y="15960"/>
                    <a:pt x="1608" y="15960"/>
                  </a:cubicBezTo>
                  <a:cubicBezTo>
                    <a:pt x="1617" y="15960"/>
                    <a:pt x="1623" y="15967"/>
                    <a:pt x="1624" y="15975"/>
                  </a:cubicBezTo>
                  <a:lnTo>
                    <a:pt x="1656" y="16247"/>
                  </a:lnTo>
                  <a:lnTo>
                    <a:pt x="1624" y="16248"/>
                  </a:lnTo>
                  <a:lnTo>
                    <a:pt x="1656" y="15152"/>
                  </a:lnTo>
                  <a:cubicBezTo>
                    <a:pt x="1657" y="15143"/>
                    <a:pt x="1664" y="15136"/>
                    <a:pt x="1672" y="15136"/>
                  </a:cubicBezTo>
                  <a:lnTo>
                    <a:pt x="1696" y="15136"/>
                  </a:lnTo>
                  <a:lnTo>
                    <a:pt x="1728" y="15136"/>
                  </a:lnTo>
                  <a:cubicBezTo>
                    <a:pt x="1737" y="15136"/>
                    <a:pt x="1744" y="15143"/>
                    <a:pt x="1744" y="15152"/>
                  </a:cubicBezTo>
                  <a:lnTo>
                    <a:pt x="1776" y="16248"/>
                  </a:lnTo>
                  <a:lnTo>
                    <a:pt x="1744" y="16248"/>
                  </a:lnTo>
                  <a:lnTo>
                    <a:pt x="1776" y="15704"/>
                  </a:lnTo>
                  <a:cubicBezTo>
                    <a:pt x="1777" y="15695"/>
                    <a:pt x="1784" y="15689"/>
                    <a:pt x="1792" y="15688"/>
                  </a:cubicBezTo>
                  <a:cubicBezTo>
                    <a:pt x="1800" y="15688"/>
                    <a:pt x="1807" y="15694"/>
                    <a:pt x="1808" y="15703"/>
                  </a:cubicBezTo>
                  <a:lnTo>
                    <a:pt x="1840" y="15975"/>
                  </a:lnTo>
                  <a:lnTo>
                    <a:pt x="1808" y="15976"/>
                  </a:lnTo>
                  <a:lnTo>
                    <a:pt x="1832" y="15152"/>
                  </a:lnTo>
                  <a:cubicBezTo>
                    <a:pt x="1833" y="15143"/>
                    <a:pt x="1840" y="15136"/>
                    <a:pt x="1848" y="15136"/>
                  </a:cubicBezTo>
                  <a:cubicBezTo>
                    <a:pt x="1857" y="15136"/>
                    <a:pt x="1864" y="15143"/>
                    <a:pt x="1864" y="15152"/>
                  </a:cubicBezTo>
                  <a:lnTo>
                    <a:pt x="1896" y="16248"/>
                  </a:lnTo>
                  <a:lnTo>
                    <a:pt x="1864" y="16248"/>
                  </a:lnTo>
                  <a:lnTo>
                    <a:pt x="1896" y="14600"/>
                  </a:lnTo>
                  <a:cubicBezTo>
                    <a:pt x="1897" y="14591"/>
                    <a:pt x="1904" y="14584"/>
                    <a:pt x="1912" y="14584"/>
                  </a:cubicBezTo>
                  <a:cubicBezTo>
                    <a:pt x="1921" y="14584"/>
                    <a:pt x="1928" y="14591"/>
                    <a:pt x="1928" y="14600"/>
                  </a:cubicBezTo>
                  <a:lnTo>
                    <a:pt x="1960" y="15976"/>
                  </a:lnTo>
                  <a:lnTo>
                    <a:pt x="1928" y="15976"/>
                  </a:lnTo>
                  <a:lnTo>
                    <a:pt x="1960" y="14600"/>
                  </a:lnTo>
                  <a:cubicBezTo>
                    <a:pt x="1961" y="14591"/>
                    <a:pt x="1968" y="14584"/>
                    <a:pt x="1976" y="14584"/>
                  </a:cubicBezTo>
                  <a:cubicBezTo>
                    <a:pt x="1985" y="14584"/>
                    <a:pt x="1992" y="14591"/>
                    <a:pt x="1992" y="14600"/>
                  </a:cubicBezTo>
                  <a:lnTo>
                    <a:pt x="2024" y="15976"/>
                  </a:lnTo>
                  <a:lnTo>
                    <a:pt x="1992" y="15976"/>
                  </a:lnTo>
                  <a:lnTo>
                    <a:pt x="2016" y="14872"/>
                  </a:lnTo>
                  <a:cubicBezTo>
                    <a:pt x="2017" y="14864"/>
                    <a:pt x="2023" y="14857"/>
                    <a:pt x="2032" y="14856"/>
                  </a:cubicBezTo>
                  <a:cubicBezTo>
                    <a:pt x="2040" y="14856"/>
                    <a:pt x="2047" y="14862"/>
                    <a:pt x="2048" y="14871"/>
                  </a:cubicBezTo>
                  <a:lnTo>
                    <a:pt x="2080" y="15151"/>
                  </a:lnTo>
                  <a:lnTo>
                    <a:pt x="2064" y="15136"/>
                  </a:lnTo>
                  <a:lnTo>
                    <a:pt x="2096" y="15136"/>
                  </a:lnTo>
                  <a:cubicBezTo>
                    <a:pt x="2105" y="15136"/>
                    <a:pt x="2111" y="15143"/>
                    <a:pt x="2112" y="15151"/>
                  </a:cubicBezTo>
                  <a:lnTo>
                    <a:pt x="2144" y="15423"/>
                  </a:lnTo>
                  <a:lnTo>
                    <a:pt x="2113" y="15423"/>
                  </a:lnTo>
                  <a:lnTo>
                    <a:pt x="2145" y="15151"/>
                  </a:lnTo>
                  <a:cubicBezTo>
                    <a:pt x="2146" y="15143"/>
                    <a:pt x="2152" y="15136"/>
                    <a:pt x="2160" y="15136"/>
                  </a:cubicBezTo>
                  <a:cubicBezTo>
                    <a:pt x="2169" y="15136"/>
                    <a:pt x="2175" y="15143"/>
                    <a:pt x="2176" y="15151"/>
                  </a:cubicBezTo>
                  <a:lnTo>
                    <a:pt x="2208" y="15423"/>
                  </a:lnTo>
                  <a:lnTo>
                    <a:pt x="2176" y="15424"/>
                  </a:lnTo>
                  <a:lnTo>
                    <a:pt x="2200" y="14048"/>
                  </a:lnTo>
                  <a:cubicBezTo>
                    <a:pt x="2201" y="14039"/>
                    <a:pt x="2208" y="14032"/>
                    <a:pt x="2216" y="14032"/>
                  </a:cubicBezTo>
                  <a:cubicBezTo>
                    <a:pt x="2225" y="14032"/>
                    <a:pt x="2232" y="14039"/>
                    <a:pt x="2232" y="14048"/>
                  </a:cubicBezTo>
                  <a:lnTo>
                    <a:pt x="2264" y="15424"/>
                  </a:lnTo>
                  <a:lnTo>
                    <a:pt x="2296" y="15703"/>
                  </a:lnTo>
                  <a:lnTo>
                    <a:pt x="2264" y="15704"/>
                  </a:lnTo>
                  <a:lnTo>
                    <a:pt x="2296" y="14328"/>
                  </a:lnTo>
                  <a:lnTo>
                    <a:pt x="2329" y="14047"/>
                  </a:lnTo>
                  <a:cubicBezTo>
                    <a:pt x="2329" y="14039"/>
                    <a:pt x="2336" y="14032"/>
                    <a:pt x="2344" y="14032"/>
                  </a:cubicBezTo>
                  <a:cubicBezTo>
                    <a:pt x="2353" y="14032"/>
                    <a:pt x="2359" y="14039"/>
                    <a:pt x="2360" y="14047"/>
                  </a:cubicBezTo>
                  <a:lnTo>
                    <a:pt x="2392" y="14327"/>
                  </a:lnTo>
                  <a:lnTo>
                    <a:pt x="2416" y="14599"/>
                  </a:lnTo>
                  <a:lnTo>
                    <a:pt x="2384" y="14600"/>
                  </a:lnTo>
                  <a:lnTo>
                    <a:pt x="2416" y="12672"/>
                  </a:lnTo>
                  <a:cubicBezTo>
                    <a:pt x="2417" y="12663"/>
                    <a:pt x="2424" y="12656"/>
                    <a:pt x="2432" y="12656"/>
                  </a:cubicBezTo>
                  <a:cubicBezTo>
                    <a:pt x="2441" y="12656"/>
                    <a:pt x="2448" y="12663"/>
                    <a:pt x="2448" y="12672"/>
                  </a:cubicBezTo>
                  <a:lnTo>
                    <a:pt x="2480" y="14600"/>
                  </a:lnTo>
                  <a:lnTo>
                    <a:pt x="2448" y="14600"/>
                  </a:lnTo>
                  <a:lnTo>
                    <a:pt x="2480" y="13776"/>
                  </a:lnTo>
                  <a:cubicBezTo>
                    <a:pt x="2481" y="13767"/>
                    <a:pt x="2488" y="13761"/>
                    <a:pt x="2496" y="13760"/>
                  </a:cubicBezTo>
                  <a:cubicBezTo>
                    <a:pt x="2505" y="13760"/>
                    <a:pt x="2512" y="13767"/>
                    <a:pt x="2512" y="13776"/>
                  </a:cubicBezTo>
                  <a:lnTo>
                    <a:pt x="2544" y="14328"/>
                  </a:lnTo>
                  <a:lnTo>
                    <a:pt x="2568" y="15424"/>
                  </a:lnTo>
                  <a:lnTo>
                    <a:pt x="2537" y="15423"/>
                  </a:lnTo>
                  <a:lnTo>
                    <a:pt x="2569" y="15151"/>
                  </a:lnTo>
                  <a:lnTo>
                    <a:pt x="2600" y="13776"/>
                  </a:lnTo>
                  <a:cubicBezTo>
                    <a:pt x="2601" y="13768"/>
                    <a:pt x="2607" y="13761"/>
                    <a:pt x="2616" y="13760"/>
                  </a:cubicBezTo>
                  <a:cubicBezTo>
                    <a:pt x="2624" y="13760"/>
                    <a:pt x="2631" y="13766"/>
                    <a:pt x="2632" y="13775"/>
                  </a:cubicBezTo>
                  <a:lnTo>
                    <a:pt x="2664" y="14047"/>
                  </a:lnTo>
                  <a:lnTo>
                    <a:pt x="2648" y="14032"/>
                  </a:lnTo>
                  <a:lnTo>
                    <a:pt x="2680" y="14032"/>
                  </a:lnTo>
                  <a:lnTo>
                    <a:pt x="2664" y="14048"/>
                  </a:lnTo>
                  <a:lnTo>
                    <a:pt x="2696" y="13496"/>
                  </a:lnTo>
                  <a:cubicBezTo>
                    <a:pt x="2697" y="13487"/>
                    <a:pt x="2704" y="13480"/>
                    <a:pt x="2713" y="13480"/>
                  </a:cubicBezTo>
                  <a:cubicBezTo>
                    <a:pt x="2721" y="13481"/>
                    <a:pt x="2728" y="13488"/>
                    <a:pt x="2728" y="13496"/>
                  </a:cubicBezTo>
                  <a:lnTo>
                    <a:pt x="2752" y="15704"/>
                  </a:lnTo>
                  <a:lnTo>
                    <a:pt x="2720" y="15704"/>
                  </a:lnTo>
                  <a:lnTo>
                    <a:pt x="2752" y="15152"/>
                  </a:lnTo>
                  <a:lnTo>
                    <a:pt x="2784" y="13776"/>
                  </a:lnTo>
                  <a:cubicBezTo>
                    <a:pt x="2785" y="13767"/>
                    <a:pt x="2792" y="13760"/>
                    <a:pt x="2800" y="13760"/>
                  </a:cubicBezTo>
                  <a:cubicBezTo>
                    <a:pt x="2809" y="13760"/>
                    <a:pt x="2816" y="13767"/>
                    <a:pt x="2816" y="13776"/>
                  </a:cubicBezTo>
                  <a:lnTo>
                    <a:pt x="2848" y="15424"/>
                  </a:lnTo>
                  <a:lnTo>
                    <a:pt x="2817" y="15423"/>
                  </a:lnTo>
                  <a:lnTo>
                    <a:pt x="2849" y="15151"/>
                  </a:lnTo>
                  <a:lnTo>
                    <a:pt x="2880" y="13496"/>
                  </a:lnTo>
                  <a:cubicBezTo>
                    <a:pt x="2881" y="13487"/>
                    <a:pt x="2888" y="13480"/>
                    <a:pt x="2897" y="13480"/>
                  </a:cubicBezTo>
                  <a:cubicBezTo>
                    <a:pt x="2905" y="13481"/>
                    <a:pt x="2912" y="13488"/>
                    <a:pt x="2912" y="13496"/>
                  </a:cubicBezTo>
                  <a:lnTo>
                    <a:pt x="2936" y="15704"/>
                  </a:lnTo>
                  <a:lnTo>
                    <a:pt x="2904" y="15704"/>
                  </a:lnTo>
                  <a:lnTo>
                    <a:pt x="2936" y="14328"/>
                  </a:lnTo>
                  <a:cubicBezTo>
                    <a:pt x="2937" y="14319"/>
                    <a:pt x="2944" y="14312"/>
                    <a:pt x="2952" y="14312"/>
                  </a:cubicBezTo>
                  <a:cubicBezTo>
                    <a:pt x="2961" y="14312"/>
                    <a:pt x="2968" y="14319"/>
                    <a:pt x="2968" y="14328"/>
                  </a:cubicBezTo>
                  <a:lnTo>
                    <a:pt x="3000" y="15424"/>
                  </a:lnTo>
                  <a:lnTo>
                    <a:pt x="2968" y="15424"/>
                  </a:lnTo>
                  <a:lnTo>
                    <a:pt x="3000" y="13224"/>
                  </a:lnTo>
                  <a:cubicBezTo>
                    <a:pt x="3001" y="13216"/>
                    <a:pt x="3008" y="13209"/>
                    <a:pt x="3016" y="13208"/>
                  </a:cubicBezTo>
                  <a:cubicBezTo>
                    <a:pt x="3025" y="13208"/>
                    <a:pt x="3032" y="13215"/>
                    <a:pt x="3032" y="13224"/>
                  </a:cubicBezTo>
                  <a:lnTo>
                    <a:pt x="3064" y="14328"/>
                  </a:lnTo>
                  <a:lnTo>
                    <a:pt x="3033" y="14327"/>
                  </a:lnTo>
                  <a:lnTo>
                    <a:pt x="3065" y="14047"/>
                  </a:lnTo>
                  <a:cubicBezTo>
                    <a:pt x="3066" y="14038"/>
                    <a:pt x="3073" y="14032"/>
                    <a:pt x="3081" y="14032"/>
                  </a:cubicBezTo>
                  <a:cubicBezTo>
                    <a:pt x="3090" y="14033"/>
                    <a:pt x="3096" y="14040"/>
                    <a:pt x="3096" y="14048"/>
                  </a:cubicBezTo>
                  <a:lnTo>
                    <a:pt x="3120" y="15704"/>
                  </a:lnTo>
                  <a:lnTo>
                    <a:pt x="3088" y="15704"/>
                  </a:lnTo>
                  <a:lnTo>
                    <a:pt x="3120" y="14600"/>
                  </a:lnTo>
                  <a:lnTo>
                    <a:pt x="3152" y="12400"/>
                  </a:lnTo>
                  <a:cubicBezTo>
                    <a:pt x="3153" y="12392"/>
                    <a:pt x="3160" y="12385"/>
                    <a:pt x="3168" y="12384"/>
                  </a:cubicBezTo>
                  <a:cubicBezTo>
                    <a:pt x="3177" y="12384"/>
                    <a:pt x="3184" y="12391"/>
                    <a:pt x="3184" y="12400"/>
                  </a:cubicBezTo>
                  <a:lnTo>
                    <a:pt x="3216" y="13776"/>
                  </a:lnTo>
                  <a:lnTo>
                    <a:pt x="3248" y="14328"/>
                  </a:lnTo>
                  <a:lnTo>
                    <a:pt x="3216" y="14328"/>
                  </a:lnTo>
                  <a:lnTo>
                    <a:pt x="3248" y="13776"/>
                  </a:lnTo>
                  <a:cubicBezTo>
                    <a:pt x="3249" y="13767"/>
                    <a:pt x="3256" y="13760"/>
                    <a:pt x="3265" y="13760"/>
                  </a:cubicBezTo>
                  <a:cubicBezTo>
                    <a:pt x="3273" y="13761"/>
                    <a:pt x="3280" y="13768"/>
                    <a:pt x="3280" y="13776"/>
                  </a:cubicBezTo>
                  <a:lnTo>
                    <a:pt x="3304" y="14872"/>
                  </a:lnTo>
                  <a:lnTo>
                    <a:pt x="3272" y="14872"/>
                  </a:lnTo>
                  <a:lnTo>
                    <a:pt x="3304" y="13224"/>
                  </a:lnTo>
                  <a:cubicBezTo>
                    <a:pt x="3305" y="13215"/>
                    <a:pt x="3312" y="13209"/>
                    <a:pt x="3320" y="13208"/>
                  </a:cubicBezTo>
                  <a:cubicBezTo>
                    <a:pt x="3329" y="13208"/>
                    <a:pt x="3336" y="13215"/>
                    <a:pt x="3336" y="13224"/>
                  </a:cubicBezTo>
                  <a:lnTo>
                    <a:pt x="3368" y="14328"/>
                  </a:lnTo>
                  <a:lnTo>
                    <a:pt x="3336" y="14328"/>
                  </a:lnTo>
                  <a:lnTo>
                    <a:pt x="3368" y="13496"/>
                  </a:lnTo>
                  <a:lnTo>
                    <a:pt x="3401" y="13223"/>
                  </a:lnTo>
                  <a:cubicBezTo>
                    <a:pt x="3402" y="13214"/>
                    <a:pt x="3409" y="13208"/>
                    <a:pt x="3417" y="13208"/>
                  </a:cubicBezTo>
                  <a:cubicBezTo>
                    <a:pt x="3426" y="13209"/>
                    <a:pt x="3432" y="13216"/>
                    <a:pt x="3432" y="13224"/>
                  </a:cubicBezTo>
                  <a:lnTo>
                    <a:pt x="3456" y="14600"/>
                  </a:lnTo>
                  <a:lnTo>
                    <a:pt x="3425" y="14599"/>
                  </a:lnTo>
                  <a:lnTo>
                    <a:pt x="3457" y="14327"/>
                  </a:lnTo>
                  <a:lnTo>
                    <a:pt x="3488" y="12952"/>
                  </a:lnTo>
                  <a:cubicBezTo>
                    <a:pt x="3489" y="12944"/>
                    <a:pt x="3495" y="12937"/>
                    <a:pt x="3504" y="12936"/>
                  </a:cubicBezTo>
                  <a:cubicBezTo>
                    <a:pt x="3512" y="12936"/>
                    <a:pt x="3519" y="12942"/>
                    <a:pt x="3520" y="12951"/>
                  </a:cubicBezTo>
                  <a:lnTo>
                    <a:pt x="3552" y="13223"/>
                  </a:lnTo>
                  <a:lnTo>
                    <a:pt x="3520" y="13224"/>
                  </a:lnTo>
                  <a:lnTo>
                    <a:pt x="3552" y="12672"/>
                  </a:lnTo>
                  <a:lnTo>
                    <a:pt x="3584" y="11296"/>
                  </a:lnTo>
                  <a:cubicBezTo>
                    <a:pt x="3585" y="11287"/>
                    <a:pt x="3592" y="11280"/>
                    <a:pt x="3601" y="11280"/>
                  </a:cubicBezTo>
                  <a:cubicBezTo>
                    <a:pt x="3609" y="11281"/>
                    <a:pt x="3616" y="11288"/>
                    <a:pt x="3616" y="11296"/>
                  </a:cubicBezTo>
                  <a:lnTo>
                    <a:pt x="3640" y="13224"/>
                  </a:lnTo>
                  <a:lnTo>
                    <a:pt x="3608" y="13224"/>
                  </a:lnTo>
                  <a:lnTo>
                    <a:pt x="3640" y="11024"/>
                  </a:lnTo>
                  <a:cubicBezTo>
                    <a:pt x="3641" y="11015"/>
                    <a:pt x="3648" y="11008"/>
                    <a:pt x="3657" y="11008"/>
                  </a:cubicBezTo>
                  <a:cubicBezTo>
                    <a:pt x="3665" y="11008"/>
                    <a:pt x="3672" y="11016"/>
                    <a:pt x="3672" y="11024"/>
                  </a:cubicBezTo>
                  <a:lnTo>
                    <a:pt x="3704" y="14600"/>
                  </a:lnTo>
                  <a:lnTo>
                    <a:pt x="3736" y="14871"/>
                  </a:lnTo>
                  <a:lnTo>
                    <a:pt x="3704" y="14872"/>
                  </a:lnTo>
                  <a:lnTo>
                    <a:pt x="3736" y="12672"/>
                  </a:lnTo>
                  <a:lnTo>
                    <a:pt x="3769" y="12399"/>
                  </a:lnTo>
                  <a:cubicBezTo>
                    <a:pt x="3770" y="12390"/>
                    <a:pt x="3777" y="12384"/>
                    <a:pt x="3785" y="12384"/>
                  </a:cubicBezTo>
                  <a:cubicBezTo>
                    <a:pt x="3793" y="12385"/>
                    <a:pt x="3800" y="12391"/>
                    <a:pt x="3800" y="12400"/>
                  </a:cubicBezTo>
                  <a:lnTo>
                    <a:pt x="3824" y="12952"/>
                  </a:lnTo>
                  <a:lnTo>
                    <a:pt x="3792" y="12952"/>
                  </a:lnTo>
                  <a:lnTo>
                    <a:pt x="3824" y="12400"/>
                  </a:lnTo>
                  <a:lnTo>
                    <a:pt x="3856" y="11296"/>
                  </a:lnTo>
                  <a:cubicBezTo>
                    <a:pt x="3857" y="11287"/>
                    <a:pt x="3864" y="11280"/>
                    <a:pt x="3873" y="11280"/>
                  </a:cubicBezTo>
                  <a:cubicBezTo>
                    <a:pt x="3881" y="11281"/>
                    <a:pt x="3888" y="11288"/>
                    <a:pt x="3888" y="11296"/>
                  </a:cubicBezTo>
                  <a:lnTo>
                    <a:pt x="3920" y="13496"/>
                  </a:lnTo>
                  <a:lnTo>
                    <a:pt x="3888" y="13496"/>
                  </a:lnTo>
                  <a:lnTo>
                    <a:pt x="3920" y="10472"/>
                  </a:lnTo>
                  <a:cubicBezTo>
                    <a:pt x="3921" y="10464"/>
                    <a:pt x="3928" y="10457"/>
                    <a:pt x="3936" y="10456"/>
                  </a:cubicBezTo>
                  <a:cubicBezTo>
                    <a:pt x="3945" y="10456"/>
                    <a:pt x="3952" y="10463"/>
                    <a:pt x="3952" y="10472"/>
                  </a:cubicBezTo>
                  <a:lnTo>
                    <a:pt x="3984" y="12120"/>
                  </a:lnTo>
                  <a:lnTo>
                    <a:pt x="3952" y="12120"/>
                  </a:lnTo>
                  <a:lnTo>
                    <a:pt x="3976" y="10744"/>
                  </a:lnTo>
                  <a:cubicBezTo>
                    <a:pt x="3977" y="10736"/>
                    <a:pt x="3983" y="10729"/>
                    <a:pt x="3992" y="10728"/>
                  </a:cubicBezTo>
                  <a:cubicBezTo>
                    <a:pt x="4000" y="10728"/>
                    <a:pt x="4007" y="10734"/>
                    <a:pt x="4008" y="10743"/>
                  </a:cubicBezTo>
                  <a:lnTo>
                    <a:pt x="4040" y="11023"/>
                  </a:lnTo>
                  <a:lnTo>
                    <a:pt x="4072" y="13224"/>
                  </a:lnTo>
                  <a:lnTo>
                    <a:pt x="4104" y="14328"/>
                  </a:lnTo>
                  <a:lnTo>
                    <a:pt x="4072" y="14328"/>
                  </a:lnTo>
                  <a:lnTo>
                    <a:pt x="4104" y="12672"/>
                  </a:lnTo>
                  <a:lnTo>
                    <a:pt x="4136" y="11848"/>
                  </a:lnTo>
                  <a:lnTo>
                    <a:pt x="4160" y="8824"/>
                  </a:lnTo>
                  <a:cubicBezTo>
                    <a:pt x="4161" y="8816"/>
                    <a:pt x="4168" y="8808"/>
                    <a:pt x="4176" y="8808"/>
                  </a:cubicBezTo>
                  <a:cubicBezTo>
                    <a:pt x="4185" y="8808"/>
                    <a:pt x="4192" y="8816"/>
                    <a:pt x="4192" y="8824"/>
                  </a:cubicBezTo>
                  <a:lnTo>
                    <a:pt x="4224" y="12400"/>
                  </a:lnTo>
                  <a:lnTo>
                    <a:pt x="4193" y="12399"/>
                  </a:lnTo>
                  <a:lnTo>
                    <a:pt x="4225" y="12119"/>
                  </a:lnTo>
                  <a:lnTo>
                    <a:pt x="4256" y="10200"/>
                  </a:lnTo>
                  <a:lnTo>
                    <a:pt x="4288" y="8272"/>
                  </a:lnTo>
                  <a:cubicBezTo>
                    <a:pt x="4289" y="8263"/>
                    <a:pt x="4296" y="8256"/>
                    <a:pt x="4305" y="8256"/>
                  </a:cubicBezTo>
                  <a:cubicBezTo>
                    <a:pt x="4313" y="8257"/>
                    <a:pt x="4320" y="8264"/>
                    <a:pt x="4320" y="8272"/>
                  </a:cubicBezTo>
                  <a:lnTo>
                    <a:pt x="4344" y="11024"/>
                  </a:lnTo>
                  <a:lnTo>
                    <a:pt x="4376" y="12400"/>
                  </a:lnTo>
                  <a:lnTo>
                    <a:pt x="4344" y="12400"/>
                  </a:lnTo>
                  <a:lnTo>
                    <a:pt x="4376" y="8824"/>
                  </a:lnTo>
                  <a:cubicBezTo>
                    <a:pt x="4377" y="8816"/>
                    <a:pt x="4383" y="8809"/>
                    <a:pt x="4392" y="8808"/>
                  </a:cubicBezTo>
                  <a:cubicBezTo>
                    <a:pt x="4400" y="8808"/>
                    <a:pt x="4407" y="8814"/>
                    <a:pt x="4408" y="8823"/>
                  </a:cubicBezTo>
                  <a:lnTo>
                    <a:pt x="4440" y="9095"/>
                  </a:lnTo>
                  <a:lnTo>
                    <a:pt x="4408" y="9096"/>
                  </a:lnTo>
                  <a:lnTo>
                    <a:pt x="4440" y="7168"/>
                  </a:lnTo>
                  <a:lnTo>
                    <a:pt x="4472" y="6624"/>
                  </a:lnTo>
                  <a:lnTo>
                    <a:pt x="4496" y="5792"/>
                  </a:lnTo>
                  <a:cubicBezTo>
                    <a:pt x="4497" y="5783"/>
                    <a:pt x="4504" y="5776"/>
                    <a:pt x="4513" y="5776"/>
                  </a:cubicBezTo>
                  <a:cubicBezTo>
                    <a:pt x="4521" y="5777"/>
                    <a:pt x="4528" y="5784"/>
                    <a:pt x="4528" y="5792"/>
                  </a:cubicBezTo>
                  <a:lnTo>
                    <a:pt x="4560" y="9368"/>
                  </a:lnTo>
                  <a:lnTo>
                    <a:pt x="4528" y="9368"/>
                  </a:lnTo>
                  <a:lnTo>
                    <a:pt x="4560" y="8272"/>
                  </a:lnTo>
                  <a:cubicBezTo>
                    <a:pt x="4561" y="8263"/>
                    <a:pt x="4568" y="8257"/>
                    <a:pt x="4576" y="8256"/>
                  </a:cubicBezTo>
                  <a:cubicBezTo>
                    <a:pt x="4585" y="8256"/>
                    <a:pt x="4592" y="8263"/>
                    <a:pt x="4592" y="8272"/>
                  </a:cubicBezTo>
                  <a:lnTo>
                    <a:pt x="4624" y="9096"/>
                  </a:lnTo>
                  <a:lnTo>
                    <a:pt x="4656" y="10200"/>
                  </a:lnTo>
                  <a:lnTo>
                    <a:pt x="4624" y="10200"/>
                  </a:lnTo>
                  <a:lnTo>
                    <a:pt x="4656" y="9368"/>
                  </a:lnTo>
                  <a:cubicBezTo>
                    <a:pt x="4657" y="9359"/>
                    <a:pt x="4664" y="9353"/>
                    <a:pt x="4672" y="9352"/>
                  </a:cubicBezTo>
                  <a:cubicBezTo>
                    <a:pt x="4681" y="9352"/>
                    <a:pt x="4688" y="9359"/>
                    <a:pt x="4688" y="9367"/>
                  </a:cubicBezTo>
                  <a:lnTo>
                    <a:pt x="4712" y="9647"/>
                  </a:lnTo>
                  <a:lnTo>
                    <a:pt x="4680" y="9648"/>
                  </a:lnTo>
                  <a:lnTo>
                    <a:pt x="4712" y="8000"/>
                  </a:lnTo>
                  <a:cubicBezTo>
                    <a:pt x="4713" y="7992"/>
                    <a:pt x="4720" y="7985"/>
                    <a:pt x="4728" y="7984"/>
                  </a:cubicBezTo>
                  <a:cubicBezTo>
                    <a:pt x="4737" y="7984"/>
                    <a:pt x="4744" y="7991"/>
                    <a:pt x="4744" y="8000"/>
                  </a:cubicBezTo>
                  <a:lnTo>
                    <a:pt x="4776" y="8544"/>
                  </a:lnTo>
                  <a:lnTo>
                    <a:pt x="4744" y="8544"/>
                  </a:lnTo>
                  <a:lnTo>
                    <a:pt x="4776" y="8000"/>
                  </a:lnTo>
                  <a:cubicBezTo>
                    <a:pt x="4777" y="7991"/>
                    <a:pt x="4784" y="7984"/>
                    <a:pt x="4793" y="7984"/>
                  </a:cubicBezTo>
                  <a:cubicBezTo>
                    <a:pt x="4801" y="7985"/>
                    <a:pt x="4808" y="7992"/>
                    <a:pt x="4808" y="8000"/>
                  </a:cubicBezTo>
                  <a:lnTo>
                    <a:pt x="4840" y="10744"/>
                  </a:lnTo>
                  <a:lnTo>
                    <a:pt x="4808" y="10744"/>
                  </a:lnTo>
                  <a:lnTo>
                    <a:pt x="4840" y="10200"/>
                  </a:lnTo>
                  <a:cubicBezTo>
                    <a:pt x="4841" y="10191"/>
                    <a:pt x="4848" y="10185"/>
                    <a:pt x="4856" y="10184"/>
                  </a:cubicBezTo>
                  <a:cubicBezTo>
                    <a:pt x="4865" y="10184"/>
                    <a:pt x="4872" y="10191"/>
                    <a:pt x="4872" y="10199"/>
                  </a:cubicBezTo>
                  <a:lnTo>
                    <a:pt x="4896" y="10471"/>
                  </a:lnTo>
                  <a:lnTo>
                    <a:pt x="4864" y="10472"/>
                  </a:lnTo>
                  <a:lnTo>
                    <a:pt x="4896" y="9096"/>
                  </a:lnTo>
                  <a:lnTo>
                    <a:pt x="4928" y="7720"/>
                  </a:lnTo>
                  <a:cubicBezTo>
                    <a:pt x="4929" y="7711"/>
                    <a:pt x="4936" y="7704"/>
                    <a:pt x="4945" y="7704"/>
                  </a:cubicBezTo>
                  <a:cubicBezTo>
                    <a:pt x="4953" y="7705"/>
                    <a:pt x="4960" y="7712"/>
                    <a:pt x="4960" y="7720"/>
                  </a:cubicBezTo>
                  <a:lnTo>
                    <a:pt x="4992" y="10744"/>
                  </a:lnTo>
                  <a:lnTo>
                    <a:pt x="4960" y="10744"/>
                  </a:lnTo>
                  <a:lnTo>
                    <a:pt x="4992" y="7720"/>
                  </a:lnTo>
                  <a:cubicBezTo>
                    <a:pt x="4993" y="7712"/>
                    <a:pt x="5000" y="7705"/>
                    <a:pt x="5008" y="7704"/>
                  </a:cubicBezTo>
                  <a:cubicBezTo>
                    <a:pt x="5017" y="7704"/>
                    <a:pt x="5024" y="7711"/>
                    <a:pt x="5024" y="7720"/>
                  </a:cubicBezTo>
                  <a:lnTo>
                    <a:pt x="5048" y="8824"/>
                  </a:lnTo>
                  <a:lnTo>
                    <a:pt x="5016" y="8824"/>
                  </a:lnTo>
                  <a:lnTo>
                    <a:pt x="5048" y="7448"/>
                  </a:lnTo>
                  <a:cubicBezTo>
                    <a:pt x="5049" y="7440"/>
                    <a:pt x="5056" y="7433"/>
                    <a:pt x="5064" y="7432"/>
                  </a:cubicBezTo>
                  <a:cubicBezTo>
                    <a:pt x="5073" y="7432"/>
                    <a:pt x="5080" y="7439"/>
                    <a:pt x="5080" y="7448"/>
                  </a:cubicBezTo>
                  <a:lnTo>
                    <a:pt x="5112" y="8000"/>
                  </a:lnTo>
                  <a:lnTo>
                    <a:pt x="5080" y="8000"/>
                  </a:lnTo>
                  <a:lnTo>
                    <a:pt x="5112" y="4696"/>
                  </a:lnTo>
                  <a:cubicBezTo>
                    <a:pt x="5113" y="4688"/>
                    <a:pt x="5120" y="4680"/>
                    <a:pt x="5128" y="4680"/>
                  </a:cubicBezTo>
                  <a:cubicBezTo>
                    <a:pt x="5137" y="4680"/>
                    <a:pt x="5144" y="4687"/>
                    <a:pt x="5144" y="4696"/>
                  </a:cubicBezTo>
                  <a:lnTo>
                    <a:pt x="5176" y="6896"/>
                  </a:lnTo>
                  <a:lnTo>
                    <a:pt x="5208" y="11576"/>
                  </a:lnTo>
                  <a:lnTo>
                    <a:pt x="5176" y="11576"/>
                  </a:lnTo>
                  <a:lnTo>
                    <a:pt x="5200" y="9368"/>
                  </a:lnTo>
                  <a:cubicBezTo>
                    <a:pt x="5201" y="9360"/>
                    <a:pt x="5208" y="9353"/>
                    <a:pt x="5216" y="9352"/>
                  </a:cubicBezTo>
                  <a:cubicBezTo>
                    <a:pt x="5225" y="9352"/>
                    <a:pt x="5232" y="9359"/>
                    <a:pt x="5232" y="9368"/>
                  </a:cubicBezTo>
                  <a:lnTo>
                    <a:pt x="5264" y="10472"/>
                  </a:lnTo>
                  <a:lnTo>
                    <a:pt x="5232" y="10472"/>
                  </a:lnTo>
                  <a:lnTo>
                    <a:pt x="5264" y="6624"/>
                  </a:lnTo>
                  <a:lnTo>
                    <a:pt x="5296" y="6072"/>
                  </a:lnTo>
                  <a:cubicBezTo>
                    <a:pt x="5297" y="6063"/>
                    <a:pt x="5304" y="6056"/>
                    <a:pt x="5312" y="6056"/>
                  </a:cubicBezTo>
                  <a:cubicBezTo>
                    <a:pt x="5321" y="6056"/>
                    <a:pt x="5328" y="6063"/>
                    <a:pt x="5328" y="6072"/>
                  </a:cubicBezTo>
                  <a:lnTo>
                    <a:pt x="5360" y="6624"/>
                  </a:lnTo>
                  <a:lnTo>
                    <a:pt x="5392" y="7448"/>
                  </a:lnTo>
                  <a:lnTo>
                    <a:pt x="5416" y="8272"/>
                  </a:lnTo>
                  <a:lnTo>
                    <a:pt x="5384" y="8272"/>
                  </a:lnTo>
                  <a:lnTo>
                    <a:pt x="5416" y="5520"/>
                  </a:lnTo>
                  <a:cubicBezTo>
                    <a:pt x="5417" y="5512"/>
                    <a:pt x="5424" y="5504"/>
                    <a:pt x="5432" y="5504"/>
                  </a:cubicBezTo>
                  <a:lnTo>
                    <a:pt x="5464" y="5504"/>
                  </a:lnTo>
                  <a:lnTo>
                    <a:pt x="5448" y="5520"/>
                  </a:lnTo>
                  <a:lnTo>
                    <a:pt x="5480" y="4968"/>
                  </a:lnTo>
                  <a:cubicBezTo>
                    <a:pt x="5481" y="4959"/>
                    <a:pt x="5488" y="4952"/>
                    <a:pt x="5497" y="4952"/>
                  </a:cubicBezTo>
                  <a:cubicBezTo>
                    <a:pt x="5505" y="4953"/>
                    <a:pt x="5512" y="4960"/>
                    <a:pt x="5512" y="4968"/>
                  </a:cubicBezTo>
                  <a:lnTo>
                    <a:pt x="5544" y="6624"/>
                  </a:lnTo>
                  <a:lnTo>
                    <a:pt x="5512" y="6624"/>
                  </a:lnTo>
                  <a:lnTo>
                    <a:pt x="5544" y="6072"/>
                  </a:lnTo>
                  <a:cubicBezTo>
                    <a:pt x="5545" y="6063"/>
                    <a:pt x="5552" y="6056"/>
                    <a:pt x="5561" y="6056"/>
                  </a:cubicBezTo>
                  <a:cubicBezTo>
                    <a:pt x="5569" y="6057"/>
                    <a:pt x="5576" y="6064"/>
                    <a:pt x="5576" y="6072"/>
                  </a:cubicBezTo>
                  <a:lnTo>
                    <a:pt x="5600" y="7168"/>
                  </a:lnTo>
                  <a:lnTo>
                    <a:pt x="5568" y="7168"/>
                  </a:lnTo>
                  <a:lnTo>
                    <a:pt x="5600" y="6624"/>
                  </a:lnTo>
                  <a:lnTo>
                    <a:pt x="5632" y="3040"/>
                  </a:lnTo>
                  <a:cubicBezTo>
                    <a:pt x="5633" y="3032"/>
                    <a:pt x="5640" y="3025"/>
                    <a:pt x="5648" y="3024"/>
                  </a:cubicBezTo>
                  <a:cubicBezTo>
                    <a:pt x="5657" y="3024"/>
                    <a:pt x="5664" y="3031"/>
                    <a:pt x="5664" y="3040"/>
                  </a:cubicBezTo>
                  <a:lnTo>
                    <a:pt x="5696" y="4696"/>
                  </a:lnTo>
                  <a:lnTo>
                    <a:pt x="5664" y="4696"/>
                  </a:lnTo>
                  <a:lnTo>
                    <a:pt x="5696" y="1672"/>
                  </a:lnTo>
                  <a:cubicBezTo>
                    <a:pt x="5697" y="1664"/>
                    <a:pt x="5704" y="1657"/>
                    <a:pt x="5712" y="1656"/>
                  </a:cubicBezTo>
                  <a:cubicBezTo>
                    <a:pt x="5721" y="1656"/>
                    <a:pt x="5728" y="1663"/>
                    <a:pt x="5728" y="1672"/>
                  </a:cubicBezTo>
                  <a:lnTo>
                    <a:pt x="5760" y="3320"/>
                  </a:lnTo>
                  <a:lnTo>
                    <a:pt x="5784" y="6072"/>
                  </a:lnTo>
                  <a:lnTo>
                    <a:pt x="5752" y="6072"/>
                  </a:lnTo>
                  <a:lnTo>
                    <a:pt x="5784" y="1672"/>
                  </a:lnTo>
                  <a:cubicBezTo>
                    <a:pt x="5785" y="1664"/>
                    <a:pt x="5792" y="1657"/>
                    <a:pt x="5800" y="1656"/>
                  </a:cubicBezTo>
                  <a:cubicBezTo>
                    <a:pt x="5809" y="1656"/>
                    <a:pt x="5816" y="1663"/>
                    <a:pt x="5816" y="1672"/>
                  </a:cubicBezTo>
                  <a:lnTo>
                    <a:pt x="5848" y="3592"/>
                  </a:lnTo>
                  <a:lnTo>
                    <a:pt x="5817" y="3591"/>
                  </a:lnTo>
                  <a:lnTo>
                    <a:pt x="5849" y="3319"/>
                  </a:lnTo>
                  <a:lnTo>
                    <a:pt x="5880" y="2496"/>
                  </a:lnTo>
                  <a:cubicBezTo>
                    <a:pt x="5881" y="2487"/>
                    <a:pt x="5888" y="2480"/>
                    <a:pt x="5897" y="2480"/>
                  </a:cubicBezTo>
                  <a:cubicBezTo>
                    <a:pt x="5905" y="2481"/>
                    <a:pt x="5912" y="2488"/>
                    <a:pt x="5912" y="2496"/>
                  </a:cubicBezTo>
                  <a:lnTo>
                    <a:pt x="5936" y="3872"/>
                  </a:lnTo>
                  <a:lnTo>
                    <a:pt x="5905" y="3871"/>
                  </a:lnTo>
                  <a:lnTo>
                    <a:pt x="5937" y="3591"/>
                  </a:lnTo>
                  <a:cubicBezTo>
                    <a:pt x="5938" y="3582"/>
                    <a:pt x="5945" y="3576"/>
                    <a:pt x="5953" y="3576"/>
                  </a:cubicBezTo>
                  <a:cubicBezTo>
                    <a:pt x="5961" y="3577"/>
                    <a:pt x="5968" y="3583"/>
                    <a:pt x="5968" y="3592"/>
                  </a:cubicBezTo>
                  <a:lnTo>
                    <a:pt x="6000" y="4144"/>
                  </a:lnTo>
                  <a:lnTo>
                    <a:pt x="5968" y="4144"/>
                  </a:lnTo>
                  <a:lnTo>
                    <a:pt x="6000" y="2768"/>
                  </a:lnTo>
                  <a:lnTo>
                    <a:pt x="6032" y="1120"/>
                  </a:lnTo>
                  <a:cubicBezTo>
                    <a:pt x="6033" y="1111"/>
                    <a:pt x="6040" y="1104"/>
                    <a:pt x="6049" y="1104"/>
                  </a:cubicBezTo>
                  <a:cubicBezTo>
                    <a:pt x="6057" y="1104"/>
                    <a:pt x="6064" y="1112"/>
                    <a:pt x="6064" y="1120"/>
                  </a:cubicBezTo>
                  <a:lnTo>
                    <a:pt x="6096" y="3320"/>
                  </a:lnTo>
                  <a:lnTo>
                    <a:pt x="6064" y="3320"/>
                  </a:lnTo>
                  <a:lnTo>
                    <a:pt x="6088" y="2216"/>
                  </a:lnTo>
                  <a:lnTo>
                    <a:pt x="6120" y="16"/>
                  </a:lnTo>
                  <a:cubicBezTo>
                    <a:pt x="6121" y="7"/>
                    <a:pt x="6128" y="0"/>
                    <a:pt x="6137" y="0"/>
                  </a:cubicBezTo>
                  <a:cubicBezTo>
                    <a:pt x="6146" y="1"/>
                    <a:pt x="6153" y="8"/>
                    <a:pt x="6152" y="17"/>
                  </a:cubicBezTo>
                  <a:lnTo>
                    <a:pt x="6120" y="2217"/>
                  </a:lnTo>
                  <a:lnTo>
                    <a:pt x="6096" y="3321"/>
                  </a:lnTo>
                  <a:cubicBezTo>
                    <a:pt x="6096" y="3330"/>
                    <a:pt x="6089" y="3336"/>
                    <a:pt x="6080" y="3336"/>
                  </a:cubicBezTo>
                  <a:cubicBezTo>
                    <a:pt x="6072" y="3336"/>
                    <a:pt x="6065" y="3329"/>
                    <a:pt x="6064" y="3321"/>
                  </a:cubicBezTo>
                  <a:lnTo>
                    <a:pt x="6032" y="1121"/>
                  </a:lnTo>
                  <a:lnTo>
                    <a:pt x="6064" y="1121"/>
                  </a:lnTo>
                  <a:lnTo>
                    <a:pt x="6032" y="2769"/>
                  </a:lnTo>
                  <a:lnTo>
                    <a:pt x="6000" y="4145"/>
                  </a:lnTo>
                  <a:cubicBezTo>
                    <a:pt x="6000" y="4153"/>
                    <a:pt x="5993" y="4160"/>
                    <a:pt x="5985" y="4160"/>
                  </a:cubicBezTo>
                  <a:cubicBezTo>
                    <a:pt x="5976" y="4161"/>
                    <a:pt x="5969" y="4154"/>
                    <a:pt x="5968" y="4145"/>
                  </a:cubicBezTo>
                  <a:lnTo>
                    <a:pt x="5936" y="3593"/>
                  </a:lnTo>
                  <a:lnTo>
                    <a:pt x="5968" y="3594"/>
                  </a:lnTo>
                  <a:lnTo>
                    <a:pt x="5936" y="3874"/>
                  </a:lnTo>
                  <a:cubicBezTo>
                    <a:pt x="5935" y="3883"/>
                    <a:pt x="5928" y="3889"/>
                    <a:pt x="5920" y="3888"/>
                  </a:cubicBezTo>
                  <a:cubicBezTo>
                    <a:pt x="5911" y="3888"/>
                    <a:pt x="5905" y="3881"/>
                    <a:pt x="5904" y="3873"/>
                  </a:cubicBezTo>
                  <a:lnTo>
                    <a:pt x="5880" y="2497"/>
                  </a:lnTo>
                  <a:lnTo>
                    <a:pt x="5912" y="2497"/>
                  </a:lnTo>
                  <a:lnTo>
                    <a:pt x="5880" y="3322"/>
                  </a:lnTo>
                  <a:lnTo>
                    <a:pt x="5848" y="3594"/>
                  </a:lnTo>
                  <a:cubicBezTo>
                    <a:pt x="5847" y="3603"/>
                    <a:pt x="5840" y="3609"/>
                    <a:pt x="5832" y="3608"/>
                  </a:cubicBezTo>
                  <a:cubicBezTo>
                    <a:pt x="5823" y="3608"/>
                    <a:pt x="5817" y="3601"/>
                    <a:pt x="5816" y="3593"/>
                  </a:cubicBezTo>
                  <a:lnTo>
                    <a:pt x="5784" y="1673"/>
                  </a:lnTo>
                  <a:lnTo>
                    <a:pt x="5816" y="1673"/>
                  </a:lnTo>
                  <a:lnTo>
                    <a:pt x="5784" y="6073"/>
                  </a:lnTo>
                  <a:cubicBezTo>
                    <a:pt x="5784" y="6081"/>
                    <a:pt x="5777" y="6088"/>
                    <a:pt x="5768" y="6088"/>
                  </a:cubicBezTo>
                  <a:cubicBezTo>
                    <a:pt x="5760" y="6088"/>
                    <a:pt x="5753" y="6081"/>
                    <a:pt x="5752" y="6073"/>
                  </a:cubicBezTo>
                  <a:lnTo>
                    <a:pt x="5728" y="3321"/>
                  </a:lnTo>
                  <a:lnTo>
                    <a:pt x="5696" y="1673"/>
                  </a:lnTo>
                  <a:lnTo>
                    <a:pt x="5728" y="1673"/>
                  </a:lnTo>
                  <a:lnTo>
                    <a:pt x="5696" y="4697"/>
                  </a:lnTo>
                  <a:cubicBezTo>
                    <a:pt x="5696" y="4705"/>
                    <a:pt x="5689" y="4712"/>
                    <a:pt x="5681" y="4712"/>
                  </a:cubicBezTo>
                  <a:cubicBezTo>
                    <a:pt x="5672" y="4713"/>
                    <a:pt x="5665" y="4706"/>
                    <a:pt x="5664" y="4697"/>
                  </a:cubicBezTo>
                  <a:lnTo>
                    <a:pt x="5632" y="3041"/>
                  </a:lnTo>
                  <a:lnTo>
                    <a:pt x="5664" y="3041"/>
                  </a:lnTo>
                  <a:lnTo>
                    <a:pt x="5632" y="6625"/>
                  </a:lnTo>
                  <a:lnTo>
                    <a:pt x="5600" y="7169"/>
                  </a:lnTo>
                  <a:cubicBezTo>
                    <a:pt x="5600" y="7178"/>
                    <a:pt x="5593" y="7185"/>
                    <a:pt x="5584" y="7184"/>
                  </a:cubicBezTo>
                  <a:cubicBezTo>
                    <a:pt x="5576" y="7184"/>
                    <a:pt x="5569" y="7177"/>
                    <a:pt x="5568" y="7169"/>
                  </a:cubicBezTo>
                  <a:lnTo>
                    <a:pt x="5544" y="6073"/>
                  </a:lnTo>
                  <a:lnTo>
                    <a:pt x="5576" y="6073"/>
                  </a:lnTo>
                  <a:lnTo>
                    <a:pt x="5544" y="6625"/>
                  </a:lnTo>
                  <a:cubicBezTo>
                    <a:pt x="5544" y="6634"/>
                    <a:pt x="5537" y="6641"/>
                    <a:pt x="5528" y="6640"/>
                  </a:cubicBezTo>
                  <a:cubicBezTo>
                    <a:pt x="5520" y="6640"/>
                    <a:pt x="5513" y="6633"/>
                    <a:pt x="5512" y="6625"/>
                  </a:cubicBezTo>
                  <a:lnTo>
                    <a:pt x="5480" y="4969"/>
                  </a:lnTo>
                  <a:lnTo>
                    <a:pt x="5512" y="4969"/>
                  </a:lnTo>
                  <a:lnTo>
                    <a:pt x="5480" y="5521"/>
                  </a:lnTo>
                  <a:cubicBezTo>
                    <a:pt x="5480" y="5530"/>
                    <a:pt x="5473" y="5536"/>
                    <a:pt x="5464" y="5536"/>
                  </a:cubicBezTo>
                  <a:lnTo>
                    <a:pt x="5432" y="5536"/>
                  </a:lnTo>
                  <a:lnTo>
                    <a:pt x="5448" y="5521"/>
                  </a:lnTo>
                  <a:lnTo>
                    <a:pt x="5416" y="8273"/>
                  </a:lnTo>
                  <a:cubicBezTo>
                    <a:pt x="5416" y="8281"/>
                    <a:pt x="5409" y="8288"/>
                    <a:pt x="5401" y="8288"/>
                  </a:cubicBezTo>
                  <a:cubicBezTo>
                    <a:pt x="5392" y="8289"/>
                    <a:pt x="5385" y="8282"/>
                    <a:pt x="5384" y="8273"/>
                  </a:cubicBezTo>
                  <a:lnTo>
                    <a:pt x="5360" y="7449"/>
                  </a:lnTo>
                  <a:lnTo>
                    <a:pt x="5328" y="6625"/>
                  </a:lnTo>
                  <a:lnTo>
                    <a:pt x="5296" y="6073"/>
                  </a:lnTo>
                  <a:lnTo>
                    <a:pt x="5328" y="6073"/>
                  </a:lnTo>
                  <a:lnTo>
                    <a:pt x="5296" y="6625"/>
                  </a:lnTo>
                  <a:lnTo>
                    <a:pt x="5264" y="10473"/>
                  </a:lnTo>
                  <a:cubicBezTo>
                    <a:pt x="5264" y="10481"/>
                    <a:pt x="5257" y="10488"/>
                    <a:pt x="5249" y="10488"/>
                  </a:cubicBezTo>
                  <a:cubicBezTo>
                    <a:pt x="5240" y="10489"/>
                    <a:pt x="5233" y="10482"/>
                    <a:pt x="5232" y="10473"/>
                  </a:cubicBezTo>
                  <a:lnTo>
                    <a:pt x="5200" y="9369"/>
                  </a:lnTo>
                  <a:lnTo>
                    <a:pt x="5232" y="9369"/>
                  </a:lnTo>
                  <a:lnTo>
                    <a:pt x="5208" y="11577"/>
                  </a:lnTo>
                  <a:cubicBezTo>
                    <a:pt x="5208" y="11585"/>
                    <a:pt x="5201" y="11592"/>
                    <a:pt x="5192" y="11592"/>
                  </a:cubicBezTo>
                  <a:cubicBezTo>
                    <a:pt x="5184" y="11592"/>
                    <a:pt x="5177" y="11585"/>
                    <a:pt x="5176" y="11577"/>
                  </a:cubicBezTo>
                  <a:lnTo>
                    <a:pt x="5144" y="6897"/>
                  </a:lnTo>
                  <a:lnTo>
                    <a:pt x="5112" y="4697"/>
                  </a:lnTo>
                  <a:lnTo>
                    <a:pt x="5144" y="4697"/>
                  </a:lnTo>
                  <a:lnTo>
                    <a:pt x="5112" y="8001"/>
                  </a:lnTo>
                  <a:cubicBezTo>
                    <a:pt x="5112" y="8009"/>
                    <a:pt x="5105" y="8016"/>
                    <a:pt x="5097" y="8016"/>
                  </a:cubicBezTo>
                  <a:cubicBezTo>
                    <a:pt x="5088" y="8017"/>
                    <a:pt x="5081" y="8010"/>
                    <a:pt x="5080" y="8001"/>
                  </a:cubicBezTo>
                  <a:lnTo>
                    <a:pt x="5048" y="7449"/>
                  </a:lnTo>
                  <a:lnTo>
                    <a:pt x="5080" y="7449"/>
                  </a:lnTo>
                  <a:lnTo>
                    <a:pt x="5048" y="8825"/>
                  </a:lnTo>
                  <a:cubicBezTo>
                    <a:pt x="5048" y="8834"/>
                    <a:pt x="5041" y="8840"/>
                    <a:pt x="5032" y="8840"/>
                  </a:cubicBezTo>
                  <a:cubicBezTo>
                    <a:pt x="5024" y="8840"/>
                    <a:pt x="5017" y="8834"/>
                    <a:pt x="5016" y="8825"/>
                  </a:cubicBezTo>
                  <a:lnTo>
                    <a:pt x="4992" y="7721"/>
                  </a:lnTo>
                  <a:lnTo>
                    <a:pt x="5024" y="7721"/>
                  </a:lnTo>
                  <a:lnTo>
                    <a:pt x="4992" y="10745"/>
                  </a:lnTo>
                  <a:cubicBezTo>
                    <a:pt x="4992" y="10753"/>
                    <a:pt x="4985" y="10760"/>
                    <a:pt x="4976" y="10760"/>
                  </a:cubicBezTo>
                  <a:cubicBezTo>
                    <a:pt x="4968" y="10760"/>
                    <a:pt x="4961" y="10753"/>
                    <a:pt x="4960" y="10745"/>
                  </a:cubicBezTo>
                  <a:lnTo>
                    <a:pt x="4928" y="7721"/>
                  </a:lnTo>
                  <a:lnTo>
                    <a:pt x="4960" y="7721"/>
                  </a:lnTo>
                  <a:lnTo>
                    <a:pt x="4928" y="9097"/>
                  </a:lnTo>
                  <a:lnTo>
                    <a:pt x="4896" y="10473"/>
                  </a:lnTo>
                  <a:cubicBezTo>
                    <a:pt x="4896" y="10481"/>
                    <a:pt x="4889" y="10488"/>
                    <a:pt x="4881" y="10488"/>
                  </a:cubicBezTo>
                  <a:cubicBezTo>
                    <a:pt x="4872" y="10489"/>
                    <a:pt x="4865" y="10482"/>
                    <a:pt x="4865" y="10474"/>
                  </a:cubicBezTo>
                  <a:lnTo>
                    <a:pt x="4841" y="10202"/>
                  </a:lnTo>
                  <a:lnTo>
                    <a:pt x="4872" y="10201"/>
                  </a:lnTo>
                  <a:lnTo>
                    <a:pt x="4840" y="10745"/>
                  </a:lnTo>
                  <a:cubicBezTo>
                    <a:pt x="4840" y="10754"/>
                    <a:pt x="4833" y="10761"/>
                    <a:pt x="4824" y="10760"/>
                  </a:cubicBezTo>
                  <a:cubicBezTo>
                    <a:pt x="4815" y="10760"/>
                    <a:pt x="4809" y="10753"/>
                    <a:pt x="4808" y="10745"/>
                  </a:cubicBezTo>
                  <a:lnTo>
                    <a:pt x="4776" y="8001"/>
                  </a:lnTo>
                  <a:lnTo>
                    <a:pt x="4808" y="8001"/>
                  </a:lnTo>
                  <a:lnTo>
                    <a:pt x="4776" y="8545"/>
                  </a:lnTo>
                  <a:cubicBezTo>
                    <a:pt x="4776" y="8554"/>
                    <a:pt x="4769" y="8560"/>
                    <a:pt x="4760" y="8560"/>
                  </a:cubicBezTo>
                  <a:cubicBezTo>
                    <a:pt x="4752" y="8560"/>
                    <a:pt x="4745" y="8554"/>
                    <a:pt x="4744" y="8545"/>
                  </a:cubicBezTo>
                  <a:lnTo>
                    <a:pt x="4712" y="8001"/>
                  </a:lnTo>
                  <a:lnTo>
                    <a:pt x="4744" y="8001"/>
                  </a:lnTo>
                  <a:lnTo>
                    <a:pt x="4712" y="9649"/>
                  </a:lnTo>
                  <a:cubicBezTo>
                    <a:pt x="4712" y="9657"/>
                    <a:pt x="4706" y="9664"/>
                    <a:pt x="4697" y="9664"/>
                  </a:cubicBezTo>
                  <a:cubicBezTo>
                    <a:pt x="4688" y="9665"/>
                    <a:pt x="4681" y="9658"/>
                    <a:pt x="4681" y="9650"/>
                  </a:cubicBezTo>
                  <a:lnTo>
                    <a:pt x="4657" y="9370"/>
                  </a:lnTo>
                  <a:lnTo>
                    <a:pt x="4688" y="9369"/>
                  </a:lnTo>
                  <a:lnTo>
                    <a:pt x="4656" y="10201"/>
                  </a:lnTo>
                  <a:cubicBezTo>
                    <a:pt x="4656" y="10210"/>
                    <a:pt x="4649" y="10217"/>
                    <a:pt x="4640" y="10216"/>
                  </a:cubicBezTo>
                  <a:cubicBezTo>
                    <a:pt x="4632" y="10216"/>
                    <a:pt x="4625" y="10210"/>
                    <a:pt x="4624" y="10201"/>
                  </a:cubicBezTo>
                  <a:lnTo>
                    <a:pt x="4592" y="9097"/>
                  </a:lnTo>
                  <a:lnTo>
                    <a:pt x="4560" y="8273"/>
                  </a:lnTo>
                  <a:lnTo>
                    <a:pt x="4592" y="8273"/>
                  </a:lnTo>
                  <a:lnTo>
                    <a:pt x="4560" y="9369"/>
                  </a:lnTo>
                  <a:cubicBezTo>
                    <a:pt x="4560" y="9378"/>
                    <a:pt x="4553" y="9385"/>
                    <a:pt x="4544" y="9384"/>
                  </a:cubicBezTo>
                  <a:cubicBezTo>
                    <a:pt x="4536" y="9384"/>
                    <a:pt x="4529" y="9377"/>
                    <a:pt x="4528" y="9369"/>
                  </a:cubicBezTo>
                  <a:lnTo>
                    <a:pt x="4496" y="5793"/>
                  </a:lnTo>
                  <a:lnTo>
                    <a:pt x="4528" y="5793"/>
                  </a:lnTo>
                  <a:lnTo>
                    <a:pt x="4504" y="6625"/>
                  </a:lnTo>
                  <a:lnTo>
                    <a:pt x="4472" y="7169"/>
                  </a:lnTo>
                  <a:lnTo>
                    <a:pt x="4440" y="9097"/>
                  </a:lnTo>
                  <a:cubicBezTo>
                    <a:pt x="4440" y="9105"/>
                    <a:pt x="4434" y="9112"/>
                    <a:pt x="4425" y="9112"/>
                  </a:cubicBezTo>
                  <a:cubicBezTo>
                    <a:pt x="4417" y="9113"/>
                    <a:pt x="4410" y="9107"/>
                    <a:pt x="4409" y="9098"/>
                  </a:cubicBezTo>
                  <a:lnTo>
                    <a:pt x="4377" y="8826"/>
                  </a:lnTo>
                  <a:lnTo>
                    <a:pt x="4408" y="8825"/>
                  </a:lnTo>
                  <a:lnTo>
                    <a:pt x="4376" y="12401"/>
                  </a:lnTo>
                  <a:cubicBezTo>
                    <a:pt x="4376" y="12409"/>
                    <a:pt x="4369" y="12416"/>
                    <a:pt x="4361" y="12416"/>
                  </a:cubicBezTo>
                  <a:cubicBezTo>
                    <a:pt x="4352" y="12417"/>
                    <a:pt x="4345" y="12410"/>
                    <a:pt x="4344" y="12401"/>
                  </a:cubicBezTo>
                  <a:lnTo>
                    <a:pt x="4312" y="11025"/>
                  </a:lnTo>
                  <a:lnTo>
                    <a:pt x="4288" y="8273"/>
                  </a:lnTo>
                  <a:lnTo>
                    <a:pt x="4320" y="8273"/>
                  </a:lnTo>
                  <a:lnTo>
                    <a:pt x="4288" y="10201"/>
                  </a:lnTo>
                  <a:lnTo>
                    <a:pt x="4256" y="12122"/>
                  </a:lnTo>
                  <a:lnTo>
                    <a:pt x="4224" y="12402"/>
                  </a:lnTo>
                  <a:cubicBezTo>
                    <a:pt x="4223" y="12411"/>
                    <a:pt x="4216" y="12417"/>
                    <a:pt x="4208" y="12416"/>
                  </a:cubicBezTo>
                  <a:cubicBezTo>
                    <a:pt x="4199" y="12416"/>
                    <a:pt x="4193" y="12409"/>
                    <a:pt x="4192" y="12401"/>
                  </a:cubicBezTo>
                  <a:lnTo>
                    <a:pt x="4160" y="8825"/>
                  </a:lnTo>
                  <a:lnTo>
                    <a:pt x="4192" y="8825"/>
                  </a:lnTo>
                  <a:lnTo>
                    <a:pt x="4168" y="11849"/>
                  </a:lnTo>
                  <a:lnTo>
                    <a:pt x="4136" y="12673"/>
                  </a:lnTo>
                  <a:lnTo>
                    <a:pt x="4104" y="14329"/>
                  </a:lnTo>
                  <a:cubicBezTo>
                    <a:pt x="4104" y="14337"/>
                    <a:pt x="4097" y="14344"/>
                    <a:pt x="4089" y="14344"/>
                  </a:cubicBezTo>
                  <a:cubicBezTo>
                    <a:pt x="4080" y="14345"/>
                    <a:pt x="4073" y="14338"/>
                    <a:pt x="4072" y="14329"/>
                  </a:cubicBezTo>
                  <a:lnTo>
                    <a:pt x="4040" y="13225"/>
                  </a:lnTo>
                  <a:lnTo>
                    <a:pt x="4009" y="11026"/>
                  </a:lnTo>
                  <a:lnTo>
                    <a:pt x="3977" y="10746"/>
                  </a:lnTo>
                  <a:lnTo>
                    <a:pt x="4008" y="10745"/>
                  </a:lnTo>
                  <a:lnTo>
                    <a:pt x="3984" y="12121"/>
                  </a:lnTo>
                  <a:cubicBezTo>
                    <a:pt x="3984" y="12129"/>
                    <a:pt x="3977" y="12136"/>
                    <a:pt x="3968" y="12136"/>
                  </a:cubicBezTo>
                  <a:cubicBezTo>
                    <a:pt x="3960" y="12136"/>
                    <a:pt x="3953" y="12129"/>
                    <a:pt x="3952" y="12121"/>
                  </a:cubicBezTo>
                  <a:lnTo>
                    <a:pt x="3920" y="10473"/>
                  </a:lnTo>
                  <a:lnTo>
                    <a:pt x="3952" y="10473"/>
                  </a:lnTo>
                  <a:lnTo>
                    <a:pt x="3920" y="13497"/>
                  </a:lnTo>
                  <a:cubicBezTo>
                    <a:pt x="3920" y="13505"/>
                    <a:pt x="3913" y="13512"/>
                    <a:pt x="3905" y="13512"/>
                  </a:cubicBezTo>
                  <a:cubicBezTo>
                    <a:pt x="3896" y="13512"/>
                    <a:pt x="3889" y="13505"/>
                    <a:pt x="3888" y="13497"/>
                  </a:cubicBezTo>
                  <a:lnTo>
                    <a:pt x="3856" y="11297"/>
                  </a:lnTo>
                  <a:lnTo>
                    <a:pt x="3888" y="11297"/>
                  </a:lnTo>
                  <a:lnTo>
                    <a:pt x="3856" y="12401"/>
                  </a:lnTo>
                  <a:lnTo>
                    <a:pt x="3824" y="12953"/>
                  </a:lnTo>
                  <a:cubicBezTo>
                    <a:pt x="3824" y="12962"/>
                    <a:pt x="3817" y="12969"/>
                    <a:pt x="3808" y="12968"/>
                  </a:cubicBezTo>
                  <a:cubicBezTo>
                    <a:pt x="3800" y="12968"/>
                    <a:pt x="3793" y="12962"/>
                    <a:pt x="3792" y="12953"/>
                  </a:cubicBezTo>
                  <a:lnTo>
                    <a:pt x="3768" y="12401"/>
                  </a:lnTo>
                  <a:lnTo>
                    <a:pt x="3800" y="12402"/>
                  </a:lnTo>
                  <a:lnTo>
                    <a:pt x="3768" y="12673"/>
                  </a:lnTo>
                  <a:lnTo>
                    <a:pt x="3736" y="14873"/>
                  </a:lnTo>
                  <a:cubicBezTo>
                    <a:pt x="3736" y="14881"/>
                    <a:pt x="3730" y="14888"/>
                    <a:pt x="3721" y="14888"/>
                  </a:cubicBezTo>
                  <a:cubicBezTo>
                    <a:pt x="3713" y="14889"/>
                    <a:pt x="3706" y="14883"/>
                    <a:pt x="3705" y="14874"/>
                  </a:cubicBezTo>
                  <a:lnTo>
                    <a:pt x="3672" y="14601"/>
                  </a:lnTo>
                  <a:lnTo>
                    <a:pt x="3640" y="11025"/>
                  </a:lnTo>
                  <a:lnTo>
                    <a:pt x="3672" y="11025"/>
                  </a:lnTo>
                  <a:lnTo>
                    <a:pt x="3640" y="13225"/>
                  </a:lnTo>
                  <a:cubicBezTo>
                    <a:pt x="3640" y="13233"/>
                    <a:pt x="3633" y="13240"/>
                    <a:pt x="3624" y="13240"/>
                  </a:cubicBezTo>
                  <a:cubicBezTo>
                    <a:pt x="3616" y="13240"/>
                    <a:pt x="3609" y="13233"/>
                    <a:pt x="3608" y="13225"/>
                  </a:cubicBezTo>
                  <a:lnTo>
                    <a:pt x="3584" y="11297"/>
                  </a:lnTo>
                  <a:lnTo>
                    <a:pt x="3616" y="11297"/>
                  </a:lnTo>
                  <a:lnTo>
                    <a:pt x="3584" y="12673"/>
                  </a:lnTo>
                  <a:lnTo>
                    <a:pt x="3552" y="13225"/>
                  </a:lnTo>
                  <a:cubicBezTo>
                    <a:pt x="3552" y="13234"/>
                    <a:pt x="3545" y="13240"/>
                    <a:pt x="3537" y="13240"/>
                  </a:cubicBezTo>
                  <a:cubicBezTo>
                    <a:pt x="3529" y="13241"/>
                    <a:pt x="3522" y="13235"/>
                    <a:pt x="3521" y="13226"/>
                  </a:cubicBezTo>
                  <a:lnTo>
                    <a:pt x="3489" y="12954"/>
                  </a:lnTo>
                  <a:lnTo>
                    <a:pt x="3520" y="12953"/>
                  </a:lnTo>
                  <a:lnTo>
                    <a:pt x="3488" y="14330"/>
                  </a:lnTo>
                  <a:lnTo>
                    <a:pt x="3456" y="14602"/>
                  </a:lnTo>
                  <a:cubicBezTo>
                    <a:pt x="3455" y="14611"/>
                    <a:pt x="3448" y="14617"/>
                    <a:pt x="3440" y="14616"/>
                  </a:cubicBezTo>
                  <a:cubicBezTo>
                    <a:pt x="3431" y="14616"/>
                    <a:pt x="3425" y="14609"/>
                    <a:pt x="3424" y="14601"/>
                  </a:cubicBezTo>
                  <a:lnTo>
                    <a:pt x="3400" y="13225"/>
                  </a:lnTo>
                  <a:lnTo>
                    <a:pt x="3432" y="13226"/>
                  </a:lnTo>
                  <a:lnTo>
                    <a:pt x="3400" y="13497"/>
                  </a:lnTo>
                  <a:lnTo>
                    <a:pt x="3368" y="14329"/>
                  </a:lnTo>
                  <a:cubicBezTo>
                    <a:pt x="3368" y="14338"/>
                    <a:pt x="3361" y="14345"/>
                    <a:pt x="3352" y="14344"/>
                  </a:cubicBezTo>
                  <a:cubicBezTo>
                    <a:pt x="3344" y="14344"/>
                    <a:pt x="3337" y="14338"/>
                    <a:pt x="3336" y="14329"/>
                  </a:cubicBezTo>
                  <a:lnTo>
                    <a:pt x="3304" y="13225"/>
                  </a:lnTo>
                  <a:lnTo>
                    <a:pt x="3336" y="13225"/>
                  </a:lnTo>
                  <a:lnTo>
                    <a:pt x="3304" y="14873"/>
                  </a:lnTo>
                  <a:cubicBezTo>
                    <a:pt x="3304" y="14881"/>
                    <a:pt x="3297" y="14888"/>
                    <a:pt x="3288" y="14888"/>
                  </a:cubicBezTo>
                  <a:cubicBezTo>
                    <a:pt x="3280" y="14888"/>
                    <a:pt x="3273" y="14882"/>
                    <a:pt x="3272" y="14873"/>
                  </a:cubicBezTo>
                  <a:lnTo>
                    <a:pt x="3248" y="13777"/>
                  </a:lnTo>
                  <a:lnTo>
                    <a:pt x="3280" y="13777"/>
                  </a:lnTo>
                  <a:lnTo>
                    <a:pt x="3248" y="14329"/>
                  </a:lnTo>
                  <a:cubicBezTo>
                    <a:pt x="3248" y="14338"/>
                    <a:pt x="3241" y="14344"/>
                    <a:pt x="3232" y="14344"/>
                  </a:cubicBezTo>
                  <a:cubicBezTo>
                    <a:pt x="3224" y="14344"/>
                    <a:pt x="3217" y="14338"/>
                    <a:pt x="3216" y="14329"/>
                  </a:cubicBezTo>
                  <a:lnTo>
                    <a:pt x="3184" y="13777"/>
                  </a:lnTo>
                  <a:lnTo>
                    <a:pt x="3152" y="12401"/>
                  </a:lnTo>
                  <a:lnTo>
                    <a:pt x="3184" y="12401"/>
                  </a:lnTo>
                  <a:lnTo>
                    <a:pt x="3152" y="14601"/>
                  </a:lnTo>
                  <a:lnTo>
                    <a:pt x="3120" y="15705"/>
                  </a:lnTo>
                  <a:cubicBezTo>
                    <a:pt x="3120" y="15714"/>
                    <a:pt x="3113" y="15721"/>
                    <a:pt x="3104" y="15720"/>
                  </a:cubicBezTo>
                  <a:cubicBezTo>
                    <a:pt x="3096" y="15720"/>
                    <a:pt x="3089" y="15713"/>
                    <a:pt x="3088" y="15705"/>
                  </a:cubicBezTo>
                  <a:lnTo>
                    <a:pt x="3064" y="14049"/>
                  </a:lnTo>
                  <a:lnTo>
                    <a:pt x="3096" y="14050"/>
                  </a:lnTo>
                  <a:lnTo>
                    <a:pt x="3064" y="14330"/>
                  </a:lnTo>
                  <a:cubicBezTo>
                    <a:pt x="3063" y="14339"/>
                    <a:pt x="3056" y="14345"/>
                    <a:pt x="3048" y="14344"/>
                  </a:cubicBezTo>
                  <a:cubicBezTo>
                    <a:pt x="3039" y="14344"/>
                    <a:pt x="3033" y="14337"/>
                    <a:pt x="3032" y="14329"/>
                  </a:cubicBezTo>
                  <a:lnTo>
                    <a:pt x="3000" y="13225"/>
                  </a:lnTo>
                  <a:lnTo>
                    <a:pt x="3032" y="13225"/>
                  </a:lnTo>
                  <a:lnTo>
                    <a:pt x="3000" y="15425"/>
                  </a:lnTo>
                  <a:cubicBezTo>
                    <a:pt x="3000" y="15433"/>
                    <a:pt x="2993" y="15440"/>
                    <a:pt x="2985" y="15440"/>
                  </a:cubicBezTo>
                  <a:cubicBezTo>
                    <a:pt x="2976" y="15441"/>
                    <a:pt x="2969" y="15434"/>
                    <a:pt x="2968" y="15425"/>
                  </a:cubicBezTo>
                  <a:lnTo>
                    <a:pt x="2936" y="14329"/>
                  </a:lnTo>
                  <a:lnTo>
                    <a:pt x="2968" y="14329"/>
                  </a:lnTo>
                  <a:lnTo>
                    <a:pt x="2936" y="15705"/>
                  </a:lnTo>
                  <a:cubicBezTo>
                    <a:pt x="2936" y="15714"/>
                    <a:pt x="2929" y="15721"/>
                    <a:pt x="2920" y="15720"/>
                  </a:cubicBezTo>
                  <a:cubicBezTo>
                    <a:pt x="2912" y="15720"/>
                    <a:pt x="2905" y="15713"/>
                    <a:pt x="2904" y="15705"/>
                  </a:cubicBezTo>
                  <a:lnTo>
                    <a:pt x="2880" y="13497"/>
                  </a:lnTo>
                  <a:lnTo>
                    <a:pt x="2912" y="13497"/>
                  </a:lnTo>
                  <a:lnTo>
                    <a:pt x="2880" y="15154"/>
                  </a:lnTo>
                  <a:lnTo>
                    <a:pt x="2848" y="15426"/>
                  </a:lnTo>
                  <a:cubicBezTo>
                    <a:pt x="2847" y="15435"/>
                    <a:pt x="2840" y="15441"/>
                    <a:pt x="2832" y="15440"/>
                  </a:cubicBezTo>
                  <a:cubicBezTo>
                    <a:pt x="2823" y="15440"/>
                    <a:pt x="2817" y="15433"/>
                    <a:pt x="2816" y="15425"/>
                  </a:cubicBezTo>
                  <a:lnTo>
                    <a:pt x="2784" y="13777"/>
                  </a:lnTo>
                  <a:lnTo>
                    <a:pt x="2816" y="13777"/>
                  </a:lnTo>
                  <a:lnTo>
                    <a:pt x="2784" y="15153"/>
                  </a:lnTo>
                  <a:lnTo>
                    <a:pt x="2752" y="15705"/>
                  </a:lnTo>
                  <a:cubicBezTo>
                    <a:pt x="2752" y="15714"/>
                    <a:pt x="2745" y="15721"/>
                    <a:pt x="2736" y="15720"/>
                  </a:cubicBezTo>
                  <a:cubicBezTo>
                    <a:pt x="2727" y="15720"/>
                    <a:pt x="2721" y="15713"/>
                    <a:pt x="2720" y="15705"/>
                  </a:cubicBezTo>
                  <a:lnTo>
                    <a:pt x="2696" y="13497"/>
                  </a:lnTo>
                  <a:lnTo>
                    <a:pt x="2728" y="13497"/>
                  </a:lnTo>
                  <a:lnTo>
                    <a:pt x="2696" y="14049"/>
                  </a:lnTo>
                  <a:cubicBezTo>
                    <a:pt x="2696" y="14058"/>
                    <a:pt x="2689" y="14064"/>
                    <a:pt x="2680" y="14064"/>
                  </a:cubicBezTo>
                  <a:lnTo>
                    <a:pt x="2648" y="14064"/>
                  </a:lnTo>
                  <a:cubicBezTo>
                    <a:pt x="2640" y="14064"/>
                    <a:pt x="2634" y="14058"/>
                    <a:pt x="2633" y="14050"/>
                  </a:cubicBezTo>
                  <a:lnTo>
                    <a:pt x="2601" y="13778"/>
                  </a:lnTo>
                  <a:lnTo>
                    <a:pt x="2632" y="13777"/>
                  </a:lnTo>
                  <a:lnTo>
                    <a:pt x="2600" y="15154"/>
                  </a:lnTo>
                  <a:lnTo>
                    <a:pt x="2568" y="15426"/>
                  </a:lnTo>
                  <a:cubicBezTo>
                    <a:pt x="2567" y="15435"/>
                    <a:pt x="2560" y="15441"/>
                    <a:pt x="2552" y="15440"/>
                  </a:cubicBezTo>
                  <a:cubicBezTo>
                    <a:pt x="2543" y="15440"/>
                    <a:pt x="2537" y="15433"/>
                    <a:pt x="2536" y="15425"/>
                  </a:cubicBezTo>
                  <a:lnTo>
                    <a:pt x="2512" y="14329"/>
                  </a:lnTo>
                  <a:lnTo>
                    <a:pt x="2480" y="13777"/>
                  </a:lnTo>
                  <a:lnTo>
                    <a:pt x="2512" y="13777"/>
                  </a:lnTo>
                  <a:lnTo>
                    <a:pt x="2480" y="14601"/>
                  </a:lnTo>
                  <a:cubicBezTo>
                    <a:pt x="2480" y="14610"/>
                    <a:pt x="2473" y="14617"/>
                    <a:pt x="2464" y="14616"/>
                  </a:cubicBezTo>
                  <a:cubicBezTo>
                    <a:pt x="2456" y="14616"/>
                    <a:pt x="2449" y="14609"/>
                    <a:pt x="2448" y="14601"/>
                  </a:cubicBezTo>
                  <a:lnTo>
                    <a:pt x="2416" y="12673"/>
                  </a:lnTo>
                  <a:lnTo>
                    <a:pt x="2448" y="12673"/>
                  </a:lnTo>
                  <a:lnTo>
                    <a:pt x="2416" y="14601"/>
                  </a:lnTo>
                  <a:cubicBezTo>
                    <a:pt x="2416" y="14609"/>
                    <a:pt x="2410" y="14616"/>
                    <a:pt x="2401" y="14616"/>
                  </a:cubicBezTo>
                  <a:cubicBezTo>
                    <a:pt x="2393" y="14617"/>
                    <a:pt x="2385" y="14610"/>
                    <a:pt x="2385" y="14602"/>
                  </a:cubicBezTo>
                  <a:lnTo>
                    <a:pt x="2361" y="14330"/>
                  </a:lnTo>
                  <a:lnTo>
                    <a:pt x="2329" y="14050"/>
                  </a:lnTo>
                  <a:lnTo>
                    <a:pt x="2360" y="14050"/>
                  </a:lnTo>
                  <a:lnTo>
                    <a:pt x="2328" y="14329"/>
                  </a:lnTo>
                  <a:lnTo>
                    <a:pt x="2296" y="15705"/>
                  </a:lnTo>
                  <a:cubicBezTo>
                    <a:pt x="2296" y="15713"/>
                    <a:pt x="2290" y="15720"/>
                    <a:pt x="2281" y="15720"/>
                  </a:cubicBezTo>
                  <a:cubicBezTo>
                    <a:pt x="2273" y="15721"/>
                    <a:pt x="2266" y="15715"/>
                    <a:pt x="2265" y="15706"/>
                  </a:cubicBezTo>
                  <a:lnTo>
                    <a:pt x="2232" y="15425"/>
                  </a:lnTo>
                  <a:lnTo>
                    <a:pt x="2200" y="14049"/>
                  </a:lnTo>
                  <a:lnTo>
                    <a:pt x="2232" y="14049"/>
                  </a:lnTo>
                  <a:lnTo>
                    <a:pt x="2208" y="15425"/>
                  </a:lnTo>
                  <a:cubicBezTo>
                    <a:pt x="2208" y="15433"/>
                    <a:pt x="2202" y="15440"/>
                    <a:pt x="2193" y="15440"/>
                  </a:cubicBezTo>
                  <a:cubicBezTo>
                    <a:pt x="2185" y="15441"/>
                    <a:pt x="2178" y="15435"/>
                    <a:pt x="2177" y="15426"/>
                  </a:cubicBezTo>
                  <a:lnTo>
                    <a:pt x="2145" y="15154"/>
                  </a:lnTo>
                  <a:lnTo>
                    <a:pt x="2176" y="15154"/>
                  </a:lnTo>
                  <a:lnTo>
                    <a:pt x="2144" y="15426"/>
                  </a:lnTo>
                  <a:cubicBezTo>
                    <a:pt x="2143" y="15434"/>
                    <a:pt x="2137" y="15440"/>
                    <a:pt x="2128" y="15440"/>
                  </a:cubicBezTo>
                  <a:cubicBezTo>
                    <a:pt x="2120" y="15440"/>
                    <a:pt x="2114" y="15434"/>
                    <a:pt x="2113" y="15426"/>
                  </a:cubicBezTo>
                  <a:lnTo>
                    <a:pt x="2081" y="15154"/>
                  </a:lnTo>
                  <a:lnTo>
                    <a:pt x="2096" y="15168"/>
                  </a:lnTo>
                  <a:lnTo>
                    <a:pt x="2064" y="15168"/>
                  </a:lnTo>
                  <a:cubicBezTo>
                    <a:pt x="2056" y="15168"/>
                    <a:pt x="2049" y="15162"/>
                    <a:pt x="2049" y="15154"/>
                  </a:cubicBezTo>
                  <a:lnTo>
                    <a:pt x="2017" y="14874"/>
                  </a:lnTo>
                  <a:lnTo>
                    <a:pt x="2048" y="14873"/>
                  </a:lnTo>
                  <a:lnTo>
                    <a:pt x="2024" y="15977"/>
                  </a:lnTo>
                  <a:cubicBezTo>
                    <a:pt x="2024" y="15986"/>
                    <a:pt x="2017" y="15992"/>
                    <a:pt x="2008" y="15992"/>
                  </a:cubicBezTo>
                  <a:cubicBezTo>
                    <a:pt x="2000" y="15992"/>
                    <a:pt x="1993" y="15986"/>
                    <a:pt x="1992" y="15977"/>
                  </a:cubicBezTo>
                  <a:lnTo>
                    <a:pt x="1960" y="14601"/>
                  </a:lnTo>
                  <a:lnTo>
                    <a:pt x="1992" y="14601"/>
                  </a:lnTo>
                  <a:lnTo>
                    <a:pt x="1960" y="15977"/>
                  </a:lnTo>
                  <a:cubicBezTo>
                    <a:pt x="1960" y="15986"/>
                    <a:pt x="1953" y="15992"/>
                    <a:pt x="1944" y="15992"/>
                  </a:cubicBezTo>
                  <a:cubicBezTo>
                    <a:pt x="1936" y="15992"/>
                    <a:pt x="1929" y="15986"/>
                    <a:pt x="1928" y="15977"/>
                  </a:cubicBezTo>
                  <a:lnTo>
                    <a:pt x="1896" y="14601"/>
                  </a:lnTo>
                  <a:lnTo>
                    <a:pt x="1928" y="14601"/>
                  </a:lnTo>
                  <a:lnTo>
                    <a:pt x="1896" y="16249"/>
                  </a:lnTo>
                  <a:cubicBezTo>
                    <a:pt x="1896" y="16257"/>
                    <a:pt x="1889" y="16264"/>
                    <a:pt x="1881" y="16264"/>
                  </a:cubicBezTo>
                  <a:cubicBezTo>
                    <a:pt x="1872" y="16265"/>
                    <a:pt x="1865" y="16258"/>
                    <a:pt x="1864" y="16249"/>
                  </a:cubicBezTo>
                  <a:lnTo>
                    <a:pt x="1832" y="15153"/>
                  </a:lnTo>
                  <a:lnTo>
                    <a:pt x="1864" y="15153"/>
                  </a:lnTo>
                  <a:lnTo>
                    <a:pt x="1840" y="15977"/>
                  </a:lnTo>
                  <a:cubicBezTo>
                    <a:pt x="1840" y="15985"/>
                    <a:pt x="1834" y="15992"/>
                    <a:pt x="1825" y="15992"/>
                  </a:cubicBezTo>
                  <a:cubicBezTo>
                    <a:pt x="1817" y="15993"/>
                    <a:pt x="1810" y="15987"/>
                    <a:pt x="1809" y="15978"/>
                  </a:cubicBezTo>
                  <a:lnTo>
                    <a:pt x="1777" y="15706"/>
                  </a:lnTo>
                  <a:lnTo>
                    <a:pt x="1808" y="15705"/>
                  </a:lnTo>
                  <a:lnTo>
                    <a:pt x="1776" y="16249"/>
                  </a:lnTo>
                  <a:cubicBezTo>
                    <a:pt x="1776" y="16258"/>
                    <a:pt x="1769" y="16265"/>
                    <a:pt x="1760" y="16264"/>
                  </a:cubicBezTo>
                  <a:cubicBezTo>
                    <a:pt x="1752" y="16264"/>
                    <a:pt x="1745" y="16257"/>
                    <a:pt x="1744" y="16249"/>
                  </a:cubicBezTo>
                  <a:lnTo>
                    <a:pt x="1712" y="15153"/>
                  </a:lnTo>
                  <a:lnTo>
                    <a:pt x="1728" y="15168"/>
                  </a:lnTo>
                  <a:lnTo>
                    <a:pt x="1696" y="15168"/>
                  </a:lnTo>
                  <a:lnTo>
                    <a:pt x="1672" y="15168"/>
                  </a:lnTo>
                  <a:lnTo>
                    <a:pt x="1688" y="15153"/>
                  </a:lnTo>
                  <a:lnTo>
                    <a:pt x="1656" y="16249"/>
                  </a:lnTo>
                  <a:cubicBezTo>
                    <a:pt x="1656" y="16257"/>
                    <a:pt x="1650" y="16264"/>
                    <a:pt x="1641" y="16264"/>
                  </a:cubicBezTo>
                  <a:cubicBezTo>
                    <a:pt x="1633" y="16265"/>
                    <a:pt x="1626" y="16259"/>
                    <a:pt x="1625" y="16250"/>
                  </a:cubicBezTo>
                  <a:lnTo>
                    <a:pt x="1593" y="15978"/>
                  </a:lnTo>
                  <a:lnTo>
                    <a:pt x="1624" y="15978"/>
                  </a:lnTo>
                  <a:lnTo>
                    <a:pt x="1592" y="16250"/>
                  </a:lnTo>
                  <a:cubicBezTo>
                    <a:pt x="1591" y="16259"/>
                    <a:pt x="1584" y="16265"/>
                    <a:pt x="1576" y="16264"/>
                  </a:cubicBezTo>
                  <a:cubicBezTo>
                    <a:pt x="1567" y="16264"/>
                    <a:pt x="1561" y="16257"/>
                    <a:pt x="1560" y="16249"/>
                  </a:cubicBezTo>
                  <a:lnTo>
                    <a:pt x="1529" y="15426"/>
                  </a:lnTo>
                  <a:lnTo>
                    <a:pt x="1497" y="15154"/>
                  </a:lnTo>
                  <a:lnTo>
                    <a:pt x="1528" y="15153"/>
                  </a:lnTo>
                  <a:lnTo>
                    <a:pt x="1504" y="15705"/>
                  </a:lnTo>
                  <a:cubicBezTo>
                    <a:pt x="1504" y="15714"/>
                    <a:pt x="1497" y="15720"/>
                    <a:pt x="1488" y="15720"/>
                  </a:cubicBezTo>
                  <a:lnTo>
                    <a:pt x="1456" y="15720"/>
                  </a:lnTo>
                  <a:lnTo>
                    <a:pt x="1424" y="15720"/>
                  </a:lnTo>
                  <a:cubicBezTo>
                    <a:pt x="1416" y="15720"/>
                    <a:pt x="1409" y="15714"/>
                    <a:pt x="1409" y="15706"/>
                  </a:cubicBezTo>
                  <a:lnTo>
                    <a:pt x="1377" y="15426"/>
                  </a:lnTo>
                  <a:lnTo>
                    <a:pt x="1392" y="15440"/>
                  </a:lnTo>
                  <a:lnTo>
                    <a:pt x="1360" y="15440"/>
                  </a:lnTo>
                  <a:lnTo>
                    <a:pt x="1376" y="15425"/>
                  </a:lnTo>
                  <a:lnTo>
                    <a:pt x="1344" y="15977"/>
                  </a:lnTo>
                  <a:cubicBezTo>
                    <a:pt x="1344" y="15986"/>
                    <a:pt x="1337" y="15992"/>
                    <a:pt x="1329" y="15992"/>
                  </a:cubicBezTo>
                  <a:cubicBezTo>
                    <a:pt x="1320" y="15993"/>
                    <a:pt x="1313" y="15986"/>
                    <a:pt x="1313" y="15978"/>
                  </a:cubicBezTo>
                  <a:lnTo>
                    <a:pt x="1289" y="15706"/>
                  </a:lnTo>
                  <a:lnTo>
                    <a:pt x="1256" y="15425"/>
                  </a:lnTo>
                  <a:lnTo>
                    <a:pt x="1224" y="14873"/>
                  </a:lnTo>
                  <a:lnTo>
                    <a:pt x="1240" y="14888"/>
                  </a:lnTo>
                  <a:lnTo>
                    <a:pt x="1208" y="14888"/>
                  </a:lnTo>
                  <a:lnTo>
                    <a:pt x="1224" y="14873"/>
                  </a:lnTo>
                  <a:lnTo>
                    <a:pt x="1192" y="15706"/>
                  </a:lnTo>
                  <a:lnTo>
                    <a:pt x="1160" y="15978"/>
                  </a:lnTo>
                  <a:lnTo>
                    <a:pt x="1136" y="16250"/>
                  </a:lnTo>
                  <a:cubicBezTo>
                    <a:pt x="1136" y="16258"/>
                    <a:pt x="1128" y="16265"/>
                    <a:pt x="1120" y="16264"/>
                  </a:cubicBezTo>
                  <a:cubicBezTo>
                    <a:pt x="1111" y="16264"/>
                    <a:pt x="1105" y="16257"/>
                    <a:pt x="1104" y="16249"/>
                  </a:cubicBezTo>
                  <a:lnTo>
                    <a:pt x="1072" y="14601"/>
                  </a:lnTo>
                  <a:lnTo>
                    <a:pt x="1104" y="14601"/>
                  </a:lnTo>
                  <a:lnTo>
                    <a:pt x="1072" y="15426"/>
                  </a:lnTo>
                  <a:lnTo>
                    <a:pt x="1040" y="15706"/>
                  </a:lnTo>
                  <a:cubicBezTo>
                    <a:pt x="1039" y="15715"/>
                    <a:pt x="1032" y="15721"/>
                    <a:pt x="1024" y="15720"/>
                  </a:cubicBezTo>
                  <a:cubicBezTo>
                    <a:pt x="1015" y="15720"/>
                    <a:pt x="1009" y="15713"/>
                    <a:pt x="1008" y="15705"/>
                  </a:cubicBezTo>
                  <a:lnTo>
                    <a:pt x="976" y="14601"/>
                  </a:lnTo>
                  <a:lnTo>
                    <a:pt x="1008" y="14601"/>
                  </a:lnTo>
                  <a:lnTo>
                    <a:pt x="976" y="15705"/>
                  </a:lnTo>
                  <a:cubicBezTo>
                    <a:pt x="976" y="15714"/>
                    <a:pt x="969" y="15720"/>
                    <a:pt x="960" y="15720"/>
                  </a:cubicBezTo>
                  <a:lnTo>
                    <a:pt x="936" y="15720"/>
                  </a:lnTo>
                  <a:cubicBezTo>
                    <a:pt x="928" y="15720"/>
                    <a:pt x="921" y="15713"/>
                    <a:pt x="920" y="15705"/>
                  </a:cubicBezTo>
                  <a:lnTo>
                    <a:pt x="888" y="14049"/>
                  </a:lnTo>
                  <a:lnTo>
                    <a:pt x="920" y="14049"/>
                  </a:lnTo>
                  <a:lnTo>
                    <a:pt x="888" y="15425"/>
                  </a:lnTo>
                  <a:lnTo>
                    <a:pt x="856" y="15977"/>
                  </a:lnTo>
                  <a:cubicBezTo>
                    <a:pt x="856" y="15986"/>
                    <a:pt x="849" y="15993"/>
                    <a:pt x="840" y="15992"/>
                  </a:cubicBezTo>
                  <a:cubicBezTo>
                    <a:pt x="832" y="15992"/>
                    <a:pt x="825" y="15985"/>
                    <a:pt x="824" y="15977"/>
                  </a:cubicBezTo>
                  <a:lnTo>
                    <a:pt x="792" y="14873"/>
                  </a:lnTo>
                  <a:lnTo>
                    <a:pt x="824" y="14873"/>
                  </a:lnTo>
                  <a:lnTo>
                    <a:pt x="800" y="15977"/>
                  </a:lnTo>
                  <a:cubicBezTo>
                    <a:pt x="800" y="15985"/>
                    <a:pt x="793" y="15992"/>
                    <a:pt x="785" y="15992"/>
                  </a:cubicBezTo>
                  <a:cubicBezTo>
                    <a:pt x="776" y="15993"/>
                    <a:pt x="769" y="15986"/>
                    <a:pt x="768" y="15977"/>
                  </a:cubicBezTo>
                  <a:lnTo>
                    <a:pt x="736" y="15425"/>
                  </a:lnTo>
                  <a:lnTo>
                    <a:pt x="768" y="15425"/>
                  </a:lnTo>
                  <a:lnTo>
                    <a:pt x="736" y="16249"/>
                  </a:lnTo>
                  <a:cubicBezTo>
                    <a:pt x="736" y="16258"/>
                    <a:pt x="729" y="16264"/>
                    <a:pt x="720" y="16264"/>
                  </a:cubicBezTo>
                  <a:cubicBezTo>
                    <a:pt x="712" y="16264"/>
                    <a:pt x="705" y="16258"/>
                    <a:pt x="704" y="16249"/>
                  </a:cubicBezTo>
                  <a:lnTo>
                    <a:pt x="673" y="15426"/>
                  </a:lnTo>
                  <a:lnTo>
                    <a:pt x="641" y="15154"/>
                  </a:lnTo>
                  <a:lnTo>
                    <a:pt x="672" y="15153"/>
                  </a:lnTo>
                  <a:lnTo>
                    <a:pt x="640" y="15977"/>
                  </a:lnTo>
                  <a:cubicBezTo>
                    <a:pt x="640" y="15986"/>
                    <a:pt x="633" y="15992"/>
                    <a:pt x="625" y="15992"/>
                  </a:cubicBezTo>
                  <a:cubicBezTo>
                    <a:pt x="616" y="15993"/>
                    <a:pt x="609" y="15986"/>
                    <a:pt x="609" y="15978"/>
                  </a:cubicBezTo>
                  <a:lnTo>
                    <a:pt x="585" y="15706"/>
                  </a:lnTo>
                  <a:lnTo>
                    <a:pt x="600" y="15720"/>
                  </a:lnTo>
                  <a:lnTo>
                    <a:pt x="568" y="15720"/>
                  </a:lnTo>
                  <a:cubicBezTo>
                    <a:pt x="560" y="15720"/>
                    <a:pt x="553" y="15714"/>
                    <a:pt x="553" y="15706"/>
                  </a:cubicBezTo>
                  <a:lnTo>
                    <a:pt x="521" y="15426"/>
                  </a:lnTo>
                  <a:lnTo>
                    <a:pt x="536" y="15440"/>
                  </a:lnTo>
                  <a:lnTo>
                    <a:pt x="504" y="15440"/>
                  </a:lnTo>
                  <a:lnTo>
                    <a:pt x="520" y="15425"/>
                  </a:lnTo>
                  <a:lnTo>
                    <a:pt x="488" y="15978"/>
                  </a:lnTo>
                  <a:lnTo>
                    <a:pt x="456" y="16250"/>
                  </a:lnTo>
                  <a:cubicBezTo>
                    <a:pt x="455" y="16259"/>
                    <a:pt x="448" y="16265"/>
                    <a:pt x="440" y="16264"/>
                  </a:cubicBezTo>
                  <a:cubicBezTo>
                    <a:pt x="432" y="16264"/>
                    <a:pt x="425" y="16258"/>
                    <a:pt x="424" y="16249"/>
                  </a:cubicBezTo>
                  <a:lnTo>
                    <a:pt x="400" y="15705"/>
                  </a:lnTo>
                  <a:lnTo>
                    <a:pt x="368" y="14873"/>
                  </a:lnTo>
                  <a:lnTo>
                    <a:pt x="400" y="14873"/>
                  </a:lnTo>
                  <a:lnTo>
                    <a:pt x="368" y="15705"/>
                  </a:lnTo>
                  <a:cubicBezTo>
                    <a:pt x="368" y="15714"/>
                    <a:pt x="361" y="15720"/>
                    <a:pt x="352" y="15720"/>
                  </a:cubicBezTo>
                  <a:cubicBezTo>
                    <a:pt x="344" y="15720"/>
                    <a:pt x="337" y="15714"/>
                    <a:pt x="336" y="15705"/>
                  </a:cubicBezTo>
                  <a:lnTo>
                    <a:pt x="304" y="14873"/>
                  </a:lnTo>
                  <a:lnTo>
                    <a:pt x="336" y="14873"/>
                  </a:lnTo>
                  <a:lnTo>
                    <a:pt x="304" y="16249"/>
                  </a:lnTo>
                  <a:cubicBezTo>
                    <a:pt x="304" y="16257"/>
                    <a:pt x="298" y="16264"/>
                    <a:pt x="289" y="16264"/>
                  </a:cubicBezTo>
                  <a:cubicBezTo>
                    <a:pt x="281" y="16265"/>
                    <a:pt x="274" y="16259"/>
                    <a:pt x="273" y="16250"/>
                  </a:cubicBezTo>
                  <a:lnTo>
                    <a:pt x="241" y="15978"/>
                  </a:lnTo>
                  <a:lnTo>
                    <a:pt x="217" y="15706"/>
                  </a:lnTo>
                  <a:lnTo>
                    <a:pt x="248" y="15706"/>
                  </a:lnTo>
                  <a:lnTo>
                    <a:pt x="216" y="15978"/>
                  </a:lnTo>
                  <a:cubicBezTo>
                    <a:pt x="215" y="15987"/>
                    <a:pt x="208" y="15993"/>
                    <a:pt x="200" y="15992"/>
                  </a:cubicBezTo>
                  <a:cubicBezTo>
                    <a:pt x="191" y="15992"/>
                    <a:pt x="185" y="15985"/>
                    <a:pt x="184" y="15977"/>
                  </a:cubicBezTo>
                  <a:lnTo>
                    <a:pt x="152" y="15153"/>
                  </a:lnTo>
                  <a:lnTo>
                    <a:pt x="184" y="15153"/>
                  </a:lnTo>
                  <a:lnTo>
                    <a:pt x="152" y="15706"/>
                  </a:lnTo>
                  <a:lnTo>
                    <a:pt x="120" y="15978"/>
                  </a:lnTo>
                  <a:lnTo>
                    <a:pt x="96" y="16250"/>
                  </a:lnTo>
                  <a:cubicBezTo>
                    <a:pt x="96" y="16258"/>
                    <a:pt x="89" y="16264"/>
                    <a:pt x="81" y="16264"/>
                  </a:cubicBezTo>
                  <a:cubicBezTo>
                    <a:pt x="72" y="16265"/>
                    <a:pt x="66" y="16258"/>
                    <a:pt x="65" y="16250"/>
                  </a:cubicBezTo>
                  <a:lnTo>
                    <a:pt x="32" y="15977"/>
                  </a:lnTo>
                  <a:lnTo>
                    <a:pt x="0" y="15425"/>
                  </a:lnTo>
                  <a:cubicBezTo>
                    <a:pt x="0" y="15417"/>
                    <a:pt x="7" y="15409"/>
                    <a:pt x="16" y="15408"/>
                  </a:cubicBezTo>
                  <a:cubicBezTo>
                    <a:pt x="24" y="15408"/>
                    <a:pt x="32" y="15415"/>
                    <a:pt x="32" y="15424"/>
                  </a:cubicBezTo>
                  <a:close/>
                </a:path>
              </a:pathLst>
            </a:custGeom>
            <a:solidFill>
              <a:srgbClr val="5B9BD5"/>
            </a:solidFill>
            <a:ln w="0" cap="flat">
              <a:solidFill>
                <a:srgbClr val="5B9BD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2"/>
            <p:cNvSpPr>
              <a:spLocks/>
            </p:cNvSpPr>
            <p:nvPr/>
          </p:nvSpPr>
          <p:spPr bwMode="auto">
            <a:xfrm>
              <a:off x="3787" y="1241"/>
              <a:ext cx="376" cy="1058"/>
            </a:xfrm>
            <a:custGeom>
              <a:avLst/>
              <a:gdLst>
                <a:gd name="T0" fmla="*/ 12 w 6161"/>
                <a:gd name="T1" fmla="*/ 486 h 17361"/>
                <a:gd name="T2" fmla="*/ 24 w 6161"/>
                <a:gd name="T3" fmla="*/ 554 h 17361"/>
                <a:gd name="T4" fmla="*/ 34 w 6161"/>
                <a:gd name="T5" fmla="*/ 839 h 17361"/>
                <a:gd name="T6" fmla="*/ 49 w 6161"/>
                <a:gd name="T7" fmla="*/ 286 h 17361"/>
                <a:gd name="T8" fmla="*/ 61 w 6161"/>
                <a:gd name="T9" fmla="*/ 218 h 17361"/>
                <a:gd name="T10" fmla="*/ 73 w 6161"/>
                <a:gd name="T11" fmla="*/ 387 h 17361"/>
                <a:gd name="T12" fmla="*/ 83 w 6161"/>
                <a:gd name="T13" fmla="*/ 453 h 17361"/>
                <a:gd name="T14" fmla="*/ 92 w 6161"/>
                <a:gd name="T15" fmla="*/ 671 h 17361"/>
                <a:gd name="T16" fmla="*/ 105 w 6161"/>
                <a:gd name="T17" fmla="*/ 470 h 17361"/>
                <a:gd name="T18" fmla="*/ 118 w 6161"/>
                <a:gd name="T19" fmla="*/ 118 h 17361"/>
                <a:gd name="T20" fmla="*/ 130 w 6161"/>
                <a:gd name="T21" fmla="*/ 302 h 17361"/>
                <a:gd name="T22" fmla="*/ 142 w 6161"/>
                <a:gd name="T23" fmla="*/ 554 h 17361"/>
                <a:gd name="T24" fmla="*/ 155 w 6161"/>
                <a:gd name="T25" fmla="*/ 521 h 17361"/>
                <a:gd name="T26" fmla="*/ 165 w 6161"/>
                <a:gd name="T27" fmla="*/ 437 h 17361"/>
                <a:gd name="T28" fmla="*/ 178 w 6161"/>
                <a:gd name="T29" fmla="*/ 587 h 17361"/>
                <a:gd name="T30" fmla="*/ 190 w 6161"/>
                <a:gd name="T31" fmla="*/ 436 h 17361"/>
                <a:gd name="T32" fmla="*/ 200 w 6161"/>
                <a:gd name="T33" fmla="*/ 655 h 17361"/>
                <a:gd name="T34" fmla="*/ 212 w 6161"/>
                <a:gd name="T35" fmla="*/ 654 h 17361"/>
                <a:gd name="T36" fmla="*/ 230 w 6161"/>
                <a:gd name="T37" fmla="*/ 889 h 17361"/>
                <a:gd name="T38" fmla="*/ 243 w 6161"/>
                <a:gd name="T39" fmla="*/ 537 h 17361"/>
                <a:gd name="T40" fmla="*/ 253 w 6161"/>
                <a:gd name="T41" fmla="*/ 520 h 17361"/>
                <a:gd name="T42" fmla="*/ 266 w 6161"/>
                <a:gd name="T43" fmla="*/ 504 h 17361"/>
                <a:gd name="T44" fmla="*/ 280 w 6161"/>
                <a:gd name="T45" fmla="*/ 722 h 17361"/>
                <a:gd name="T46" fmla="*/ 291 w 6161"/>
                <a:gd name="T47" fmla="*/ 856 h 17361"/>
                <a:gd name="T48" fmla="*/ 301 w 6161"/>
                <a:gd name="T49" fmla="*/ 722 h 17361"/>
                <a:gd name="T50" fmla="*/ 312 w 6161"/>
                <a:gd name="T51" fmla="*/ 521 h 17361"/>
                <a:gd name="T52" fmla="*/ 325 w 6161"/>
                <a:gd name="T53" fmla="*/ 805 h 17361"/>
                <a:gd name="T54" fmla="*/ 334 w 6161"/>
                <a:gd name="T55" fmla="*/ 655 h 17361"/>
                <a:gd name="T56" fmla="*/ 347 w 6161"/>
                <a:gd name="T57" fmla="*/ 738 h 17361"/>
                <a:gd name="T58" fmla="*/ 359 w 6161"/>
                <a:gd name="T59" fmla="*/ 1040 h 17361"/>
                <a:gd name="T60" fmla="*/ 367 w 6161"/>
                <a:gd name="T61" fmla="*/ 738 h 17361"/>
                <a:gd name="T62" fmla="*/ 373 w 6161"/>
                <a:gd name="T63" fmla="*/ 1058 h 17361"/>
                <a:gd name="T64" fmla="*/ 365 w 6161"/>
                <a:gd name="T65" fmla="*/ 621 h 17361"/>
                <a:gd name="T66" fmla="*/ 353 w 6161"/>
                <a:gd name="T67" fmla="*/ 890 h 17361"/>
                <a:gd name="T68" fmla="*/ 340 w 6161"/>
                <a:gd name="T69" fmla="*/ 605 h 17361"/>
                <a:gd name="T70" fmla="*/ 331 w 6161"/>
                <a:gd name="T71" fmla="*/ 772 h 17361"/>
                <a:gd name="T72" fmla="*/ 320 w 6161"/>
                <a:gd name="T73" fmla="*/ 973 h 17361"/>
                <a:gd name="T74" fmla="*/ 307 w 6161"/>
                <a:gd name="T75" fmla="*/ 671 h 17361"/>
                <a:gd name="T76" fmla="*/ 297 w 6161"/>
                <a:gd name="T77" fmla="*/ 873 h 17361"/>
                <a:gd name="T78" fmla="*/ 287 w 6161"/>
                <a:gd name="T79" fmla="*/ 857 h 17361"/>
                <a:gd name="T80" fmla="*/ 275 w 6161"/>
                <a:gd name="T81" fmla="*/ 906 h 17361"/>
                <a:gd name="T82" fmla="*/ 262 w 6161"/>
                <a:gd name="T83" fmla="*/ 1024 h 17361"/>
                <a:gd name="T84" fmla="*/ 249 w 6161"/>
                <a:gd name="T85" fmla="*/ 521 h 17361"/>
                <a:gd name="T86" fmla="*/ 239 w 6161"/>
                <a:gd name="T87" fmla="*/ 889 h 17361"/>
                <a:gd name="T88" fmla="*/ 221 w 6161"/>
                <a:gd name="T89" fmla="*/ 336 h 17361"/>
                <a:gd name="T90" fmla="*/ 207 w 6161"/>
                <a:gd name="T91" fmla="*/ 655 h 17361"/>
                <a:gd name="T92" fmla="*/ 197 w 6161"/>
                <a:gd name="T93" fmla="*/ 656 h 17361"/>
                <a:gd name="T94" fmla="*/ 185 w 6161"/>
                <a:gd name="T95" fmla="*/ 403 h 17361"/>
                <a:gd name="T96" fmla="*/ 172 w 6161"/>
                <a:gd name="T97" fmla="*/ 387 h 17361"/>
                <a:gd name="T98" fmla="*/ 163 w 6161"/>
                <a:gd name="T99" fmla="*/ 605 h 17361"/>
                <a:gd name="T100" fmla="*/ 151 w 6161"/>
                <a:gd name="T101" fmla="*/ 671 h 17361"/>
                <a:gd name="T102" fmla="*/ 138 w 6161"/>
                <a:gd name="T103" fmla="*/ 606 h 17361"/>
                <a:gd name="T104" fmla="*/ 125 w 6161"/>
                <a:gd name="T105" fmla="*/ 588 h 17361"/>
                <a:gd name="T106" fmla="*/ 112 w 6161"/>
                <a:gd name="T107" fmla="*/ 1 h 17361"/>
                <a:gd name="T108" fmla="*/ 103 w 6161"/>
                <a:gd name="T109" fmla="*/ 102 h 17361"/>
                <a:gd name="T110" fmla="*/ 90 w 6161"/>
                <a:gd name="T111" fmla="*/ 471 h 17361"/>
                <a:gd name="T112" fmla="*/ 81 w 6161"/>
                <a:gd name="T113" fmla="*/ 403 h 17361"/>
                <a:gd name="T114" fmla="*/ 68 w 6161"/>
                <a:gd name="T115" fmla="*/ 555 h 17361"/>
                <a:gd name="T116" fmla="*/ 56 w 6161"/>
                <a:gd name="T117" fmla="*/ 453 h 17361"/>
                <a:gd name="T118" fmla="*/ 45 w 6161"/>
                <a:gd name="T119" fmla="*/ 605 h 17361"/>
                <a:gd name="T120" fmla="*/ 32 w 6161"/>
                <a:gd name="T121" fmla="*/ 839 h 17361"/>
                <a:gd name="T122" fmla="*/ 20 w 6161"/>
                <a:gd name="T123" fmla="*/ 672 h 17361"/>
                <a:gd name="T124" fmla="*/ 8 w 6161"/>
                <a:gd name="T125" fmla="*/ 722 h 1736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161" h="17361">
                  <a:moveTo>
                    <a:pt x="32" y="10192"/>
                  </a:moveTo>
                  <a:lnTo>
                    <a:pt x="64" y="11016"/>
                  </a:lnTo>
                  <a:lnTo>
                    <a:pt x="48" y="11000"/>
                  </a:lnTo>
                  <a:lnTo>
                    <a:pt x="80" y="11000"/>
                  </a:lnTo>
                  <a:lnTo>
                    <a:pt x="64" y="11016"/>
                  </a:lnTo>
                  <a:lnTo>
                    <a:pt x="96" y="6616"/>
                  </a:lnTo>
                  <a:cubicBezTo>
                    <a:pt x="97" y="6608"/>
                    <a:pt x="104" y="6600"/>
                    <a:pt x="112" y="6600"/>
                  </a:cubicBezTo>
                  <a:cubicBezTo>
                    <a:pt x="121" y="6600"/>
                    <a:pt x="128" y="6608"/>
                    <a:pt x="128" y="6616"/>
                  </a:cubicBezTo>
                  <a:lnTo>
                    <a:pt x="160" y="11848"/>
                  </a:lnTo>
                  <a:lnTo>
                    <a:pt x="128" y="11848"/>
                  </a:lnTo>
                  <a:lnTo>
                    <a:pt x="152" y="10472"/>
                  </a:lnTo>
                  <a:lnTo>
                    <a:pt x="184" y="7992"/>
                  </a:lnTo>
                  <a:cubicBezTo>
                    <a:pt x="185" y="7984"/>
                    <a:pt x="192" y="7976"/>
                    <a:pt x="200" y="7976"/>
                  </a:cubicBezTo>
                  <a:cubicBezTo>
                    <a:pt x="209" y="7976"/>
                    <a:pt x="216" y="7984"/>
                    <a:pt x="216" y="7992"/>
                  </a:cubicBezTo>
                  <a:lnTo>
                    <a:pt x="248" y="10744"/>
                  </a:lnTo>
                  <a:lnTo>
                    <a:pt x="216" y="10744"/>
                  </a:lnTo>
                  <a:lnTo>
                    <a:pt x="248" y="7720"/>
                  </a:lnTo>
                  <a:cubicBezTo>
                    <a:pt x="249" y="7712"/>
                    <a:pt x="256" y="7704"/>
                    <a:pt x="264" y="7704"/>
                  </a:cubicBezTo>
                  <a:cubicBezTo>
                    <a:pt x="273" y="7704"/>
                    <a:pt x="280" y="7711"/>
                    <a:pt x="280" y="7720"/>
                  </a:cubicBezTo>
                  <a:lnTo>
                    <a:pt x="312" y="9640"/>
                  </a:lnTo>
                  <a:lnTo>
                    <a:pt x="344" y="11016"/>
                  </a:lnTo>
                  <a:lnTo>
                    <a:pt x="312" y="11016"/>
                  </a:lnTo>
                  <a:lnTo>
                    <a:pt x="336" y="8816"/>
                  </a:lnTo>
                  <a:cubicBezTo>
                    <a:pt x="337" y="8808"/>
                    <a:pt x="343" y="8801"/>
                    <a:pt x="352" y="8800"/>
                  </a:cubicBezTo>
                  <a:cubicBezTo>
                    <a:pt x="360" y="8800"/>
                    <a:pt x="367" y="8806"/>
                    <a:pt x="368" y="8815"/>
                  </a:cubicBezTo>
                  <a:lnTo>
                    <a:pt x="400" y="9095"/>
                  </a:lnTo>
                  <a:lnTo>
                    <a:pt x="432" y="11568"/>
                  </a:lnTo>
                  <a:lnTo>
                    <a:pt x="400" y="11568"/>
                  </a:lnTo>
                  <a:lnTo>
                    <a:pt x="432" y="11016"/>
                  </a:lnTo>
                  <a:lnTo>
                    <a:pt x="464" y="8816"/>
                  </a:lnTo>
                  <a:cubicBezTo>
                    <a:pt x="465" y="8807"/>
                    <a:pt x="472" y="8800"/>
                    <a:pt x="481" y="8800"/>
                  </a:cubicBezTo>
                  <a:cubicBezTo>
                    <a:pt x="489" y="8801"/>
                    <a:pt x="496" y="8808"/>
                    <a:pt x="496" y="8816"/>
                  </a:cubicBezTo>
                  <a:lnTo>
                    <a:pt x="520" y="13768"/>
                  </a:lnTo>
                  <a:lnTo>
                    <a:pt x="488" y="13768"/>
                  </a:lnTo>
                  <a:lnTo>
                    <a:pt x="520" y="10192"/>
                  </a:lnTo>
                  <a:cubicBezTo>
                    <a:pt x="521" y="10184"/>
                    <a:pt x="528" y="10176"/>
                    <a:pt x="536" y="10176"/>
                  </a:cubicBezTo>
                  <a:cubicBezTo>
                    <a:pt x="545" y="10176"/>
                    <a:pt x="552" y="10184"/>
                    <a:pt x="552" y="10192"/>
                  </a:cubicBezTo>
                  <a:lnTo>
                    <a:pt x="584" y="13768"/>
                  </a:lnTo>
                  <a:lnTo>
                    <a:pt x="552" y="13768"/>
                  </a:lnTo>
                  <a:lnTo>
                    <a:pt x="584" y="10192"/>
                  </a:lnTo>
                  <a:lnTo>
                    <a:pt x="617" y="9919"/>
                  </a:lnTo>
                  <a:cubicBezTo>
                    <a:pt x="618" y="9910"/>
                    <a:pt x="625" y="9904"/>
                    <a:pt x="633" y="9904"/>
                  </a:cubicBezTo>
                  <a:cubicBezTo>
                    <a:pt x="642" y="9905"/>
                    <a:pt x="648" y="9912"/>
                    <a:pt x="648" y="9920"/>
                  </a:cubicBezTo>
                  <a:lnTo>
                    <a:pt x="680" y="14048"/>
                  </a:lnTo>
                  <a:lnTo>
                    <a:pt x="648" y="14048"/>
                  </a:lnTo>
                  <a:lnTo>
                    <a:pt x="672" y="10472"/>
                  </a:lnTo>
                  <a:lnTo>
                    <a:pt x="704" y="9920"/>
                  </a:lnTo>
                  <a:cubicBezTo>
                    <a:pt x="705" y="9911"/>
                    <a:pt x="712" y="9904"/>
                    <a:pt x="720" y="9904"/>
                  </a:cubicBezTo>
                  <a:lnTo>
                    <a:pt x="752" y="9904"/>
                  </a:lnTo>
                  <a:lnTo>
                    <a:pt x="736" y="9920"/>
                  </a:lnTo>
                  <a:lnTo>
                    <a:pt x="768" y="6888"/>
                  </a:lnTo>
                  <a:lnTo>
                    <a:pt x="800" y="4688"/>
                  </a:lnTo>
                  <a:cubicBezTo>
                    <a:pt x="801" y="4679"/>
                    <a:pt x="808" y="4672"/>
                    <a:pt x="817" y="4672"/>
                  </a:cubicBezTo>
                  <a:cubicBezTo>
                    <a:pt x="825" y="4673"/>
                    <a:pt x="832" y="4680"/>
                    <a:pt x="832" y="4688"/>
                  </a:cubicBezTo>
                  <a:lnTo>
                    <a:pt x="864" y="9920"/>
                  </a:lnTo>
                  <a:lnTo>
                    <a:pt x="832" y="9920"/>
                  </a:lnTo>
                  <a:lnTo>
                    <a:pt x="856" y="7992"/>
                  </a:lnTo>
                  <a:lnTo>
                    <a:pt x="888" y="6888"/>
                  </a:lnTo>
                  <a:cubicBezTo>
                    <a:pt x="889" y="6879"/>
                    <a:pt x="896" y="6873"/>
                    <a:pt x="904" y="6872"/>
                  </a:cubicBezTo>
                  <a:cubicBezTo>
                    <a:pt x="913" y="6872"/>
                    <a:pt x="920" y="6879"/>
                    <a:pt x="920" y="6888"/>
                  </a:cubicBezTo>
                  <a:lnTo>
                    <a:pt x="952" y="7440"/>
                  </a:lnTo>
                  <a:lnTo>
                    <a:pt x="984" y="9096"/>
                  </a:lnTo>
                  <a:lnTo>
                    <a:pt x="952" y="9096"/>
                  </a:lnTo>
                  <a:lnTo>
                    <a:pt x="984" y="3592"/>
                  </a:lnTo>
                  <a:cubicBezTo>
                    <a:pt x="985" y="3584"/>
                    <a:pt x="992" y="3577"/>
                    <a:pt x="1000" y="3576"/>
                  </a:cubicBezTo>
                  <a:cubicBezTo>
                    <a:pt x="1009" y="3576"/>
                    <a:pt x="1016" y="3583"/>
                    <a:pt x="1016" y="3592"/>
                  </a:cubicBezTo>
                  <a:lnTo>
                    <a:pt x="1048" y="6064"/>
                  </a:lnTo>
                  <a:lnTo>
                    <a:pt x="1017" y="6063"/>
                  </a:lnTo>
                  <a:lnTo>
                    <a:pt x="1041" y="5791"/>
                  </a:lnTo>
                  <a:cubicBezTo>
                    <a:pt x="1041" y="5783"/>
                    <a:pt x="1048" y="5776"/>
                    <a:pt x="1057" y="5776"/>
                  </a:cubicBezTo>
                  <a:cubicBezTo>
                    <a:pt x="1065" y="5777"/>
                    <a:pt x="1072" y="5783"/>
                    <a:pt x="1072" y="5792"/>
                  </a:cubicBezTo>
                  <a:lnTo>
                    <a:pt x="1104" y="6616"/>
                  </a:lnTo>
                  <a:lnTo>
                    <a:pt x="1136" y="9096"/>
                  </a:lnTo>
                  <a:lnTo>
                    <a:pt x="1104" y="9096"/>
                  </a:lnTo>
                  <a:lnTo>
                    <a:pt x="1136" y="5512"/>
                  </a:lnTo>
                  <a:cubicBezTo>
                    <a:pt x="1137" y="5504"/>
                    <a:pt x="1144" y="5497"/>
                    <a:pt x="1152" y="5496"/>
                  </a:cubicBezTo>
                  <a:cubicBezTo>
                    <a:pt x="1161" y="5496"/>
                    <a:pt x="1168" y="5503"/>
                    <a:pt x="1168" y="5512"/>
                  </a:cubicBezTo>
                  <a:lnTo>
                    <a:pt x="1200" y="6344"/>
                  </a:lnTo>
                  <a:lnTo>
                    <a:pt x="1232" y="6615"/>
                  </a:lnTo>
                  <a:lnTo>
                    <a:pt x="1200" y="6616"/>
                  </a:lnTo>
                  <a:lnTo>
                    <a:pt x="1224" y="3040"/>
                  </a:lnTo>
                  <a:cubicBezTo>
                    <a:pt x="1225" y="3032"/>
                    <a:pt x="1232" y="3024"/>
                    <a:pt x="1240" y="3024"/>
                  </a:cubicBezTo>
                  <a:cubicBezTo>
                    <a:pt x="1249" y="3024"/>
                    <a:pt x="1256" y="3032"/>
                    <a:pt x="1256" y="3040"/>
                  </a:cubicBezTo>
                  <a:lnTo>
                    <a:pt x="1288" y="10472"/>
                  </a:lnTo>
                  <a:lnTo>
                    <a:pt x="1256" y="10472"/>
                  </a:lnTo>
                  <a:lnTo>
                    <a:pt x="1288" y="6616"/>
                  </a:lnTo>
                  <a:cubicBezTo>
                    <a:pt x="1289" y="6608"/>
                    <a:pt x="1296" y="6600"/>
                    <a:pt x="1304" y="6600"/>
                  </a:cubicBezTo>
                  <a:cubicBezTo>
                    <a:pt x="1313" y="6600"/>
                    <a:pt x="1320" y="6607"/>
                    <a:pt x="1320" y="6616"/>
                  </a:cubicBezTo>
                  <a:lnTo>
                    <a:pt x="1352" y="9096"/>
                  </a:lnTo>
                  <a:lnTo>
                    <a:pt x="1320" y="9096"/>
                  </a:lnTo>
                  <a:lnTo>
                    <a:pt x="1352" y="7440"/>
                  </a:lnTo>
                  <a:cubicBezTo>
                    <a:pt x="1353" y="7431"/>
                    <a:pt x="1360" y="7424"/>
                    <a:pt x="1368" y="7424"/>
                  </a:cubicBezTo>
                  <a:lnTo>
                    <a:pt x="1392" y="7424"/>
                  </a:lnTo>
                  <a:lnTo>
                    <a:pt x="1376" y="7440"/>
                  </a:lnTo>
                  <a:lnTo>
                    <a:pt x="1408" y="2768"/>
                  </a:lnTo>
                  <a:cubicBezTo>
                    <a:pt x="1409" y="2760"/>
                    <a:pt x="1416" y="2752"/>
                    <a:pt x="1424" y="2752"/>
                  </a:cubicBezTo>
                  <a:cubicBezTo>
                    <a:pt x="1433" y="2752"/>
                    <a:pt x="1440" y="2760"/>
                    <a:pt x="1440" y="2768"/>
                  </a:cubicBezTo>
                  <a:lnTo>
                    <a:pt x="1472" y="7720"/>
                  </a:lnTo>
                  <a:lnTo>
                    <a:pt x="1440" y="7720"/>
                  </a:lnTo>
                  <a:lnTo>
                    <a:pt x="1472" y="6064"/>
                  </a:lnTo>
                  <a:cubicBezTo>
                    <a:pt x="1473" y="6055"/>
                    <a:pt x="1480" y="6048"/>
                    <a:pt x="1489" y="6048"/>
                  </a:cubicBezTo>
                  <a:cubicBezTo>
                    <a:pt x="1497" y="6049"/>
                    <a:pt x="1504" y="6056"/>
                    <a:pt x="1504" y="6064"/>
                  </a:cubicBezTo>
                  <a:lnTo>
                    <a:pt x="1536" y="11016"/>
                  </a:lnTo>
                  <a:lnTo>
                    <a:pt x="1504" y="11016"/>
                  </a:lnTo>
                  <a:lnTo>
                    <a:pt x="1536" y="1112"/>
                  </a:lnTo>
                  <a:cubicBezTo>
                    <a:pt x="1536" y="1104"/>
                    <a:pt x="1544" y="1096"/>
                    <a:pt x="1552" y="1096"/>
                  </a:cubicBezTo>
                  <a:cubicBezTo>
                    <a:pt x="1561" y="1096"/>
                    <a:pt x="1568" y="1104"/>
                    <a:pt x="1568" y="1112"/>
                  </a:cubicBezTo>
                  <a:lnTo>
                    <a:pt x="1592" y="4416"/>
                  </a:lnTo>
                  <a:lnTo>
                    <a:pt x="1624" y="4968"/>
                  </a:lnTo>
                  <a:lnTo>
                    <a:pt x="1592" y="4968"/>
                  </a:lnTo>
                  <a:lnTo>
                    <a:pt x="1624" y="1936"/>
                  </a:lnTo>
                  <a:lnTo>
                    <a:pt x="1657" y="1663"/>
                  </a:lnTo>
                  <a:cubicBezTo>
                    <a:pt x="1658" y="1654"/>
                    <a:pt x="1665" y="1648"/>
                    <a:pt x="1673" y="1648"/>
                  </a:cubicBezTo>
                  <a:cubicBezTo>
                    <a:pt x="1682" y="1649"/>
                    <a:pt x="1688" y="1656"/>
                    <a:pt x="1688" y="1664"/>
                  </a:cubicBezTo>
                  <a:lnTo>
                    <a:pt x="1720" y="4688"/>
                  </a:lnTo>
                  <a:lnTo>
                    <a:pt x="1752" y="7720"/>
                  </a:lnTo>
                  <a:lnTo>
                    <a:pt x="1720" y="7720"/>
                  </a:lnTo>
                  <a:lnTo>
                    <a:pt x="1744" y="3312"/>
                  </a:lnTo>
                  <a:cubicBezTo>
                    <a:pt x="1745" y="3304"/>
                    <a:pt x="1752" y="3296"/>
                    <a:pt x="1760" y="3296"/>
                  </a:cubicBezTo>
                  <a:cubicBezTo>
                    <a:pt x="1769" y="3296"/>
                    <a:pt x="1776" y="3303"/>
                    <a:pt x="1776" y="3312"/>
                  </a:cubicBezTo>
                  <a:lnTo>
                    <a:pt x="1808" y="6064"/>
                  </a:lnTo>
                  <a:lnTo>
                    <a:pt x="1776" y="6064"/>
                  </a:lnTo>
                  <a:lnTo>
                    <a:pt x="1808" y="1392"/>
                  </a:lnTo>
                  <a:lnTo>
                    <a:pt x="1840" y="16"/>
                  </a:lnTo>
                  <a:cubicBezTo>
                    <a:pt x="1841" y="7"/>
                    <a:pt x="1848" y="0"/>
                    <a:pt x="1857" y="0"/>
                  </a:cubicBezTo>
                  <a:cubicBezTo>
                    <a:pt x="1865" y="1"/>
                    <a:pt x="1872" y="8"/>
                    <a:pt x="1872" y="16"/>
                  </a:cubicBezTo>
                  <a:lnTo>
                    <a:pt x="1904" y="3592"/>
                  </a:lnTo>
                  <a:lnTo>
                    <a:pt x="1936" y="8816"/>
                  </a:lnTo>
                  <a:lnTo>
                    <a:pt x="1904" y="8816"/>
                  </a:lnTo>
                  <a:lnTo>
                    <a:pt x="1928" y="1936"/>
                  </a:lnTo>
                  <a:cubicBezTo>
                    <a:pt x="1928" y="1928"/>
                    <a:pt x="1936" y="1920"/>
                    <a:pt x="1944" y="1920"/>
                  </a:cubicBezTo>
                  <a:cubicBezTo>
                    <a:pt x="1953" y="1920"/>
                    <a:pt x="1960" y="1928"/>
                    <a:pt x="1960" y="1936"/>
                  </a:cubicBezTo>
                  <a:lnTo>
                    <a:pt x="1992" y="6888"/>
                  </a:lnTo>
                  <a:lnTo>
                    <a:pt x="1960" y="6888"/>
                  </a:lnTo>
                  <a:lnTo>
                    <a:pt x="1992" y="4968"/>
                  </a:lnTo>
                  <a:cubicBezTo>
                    <a:pt x="1993" y="4959"/>
                    <a:pt x="2000" y="4952"/>
                    <a:pt x="2009" y="4952"/>
                  </a:cubicBezTo>
                  <a:cubicBezTo>
                    <a:pt x="2017" y="4952"/>
                    <a:pt x="2024" y="4960"/>
                    <a:pt x="2024" y="4968"/>
                  </a:cubicBezTo>
                  <a:lnTo>
                    <a:pt x="2056" y="7720"/>
                  </a:lnTo>
                  <a:lnTo>
                    <a:pt x="2088" y="9640"/>
                  </a:lnTo>
                  <a:lnTo>
                    <a:pt x="2056" y="9640"/>
                  </a:lnTo>
                  <a:lnTo>
                    <a:pt x="2080" y="7440"/>
                  </a:lnTo>
                  <a:lnTo>
                    <a:pt x="2112" y="4968"/>
                  </a:lnTo>
                  <a:cubicBezTo>
                    <a:pt x="2113" y="4960"/>
                    <a:pt x="2120" y="4952"/>
                    <a:pt x="2128" y="4952"/>
                  </a:cubicBezTo>
                  <a:cubicBezTo>
                    <a:pt x="2137" y="4952"/>
                    <a:pt x="2144" y="4960"/>
                    <a:pt x="2144" y="4968"/>
                  </a:cubicBezTo>
                  <a:lnTo>
                    <a:pt x="2176" y="7440"/>
                  </a:lnTo>
                  <a:lnTo>
                    <a:pt x="2144" y="7440"/>
                  </a:lnTo>
                  <a:lnTo>
                    <a:pt x="2176" y="4416"/>
                  </a:lnTo>
                  <a:cubicBezTo>
                    <a:pt x="2177" y="4408"/>
                    <a:pt x="2184" y="4401"/>
                    <a:pt x="2192" y="4400"/>
                  </a:cubicBezTo>
                  <a:cubicBezTo>
                    <a:pt x="2201" y="4400"/>
                    <a:pt x="2208" y="4407"/>
                    <a:pt x="2208" y="4416"/>
                  </a:cubicBezTo>
                  <a:lnTo>
                    <a:pt x="2240" y="6064"/>
                  </a:lnTo>
                  <a:lnTo>
                    <a:pt x="2272" y="9920"/>
                  </a:lnTo>
                  <a:lnTo>
                    <a:pt x="2240" y="9920"/>
                  </a:lnTo>
                  <a:lnTo>
                    <a:pt x="2264" y="5512"/>
                  </a:lnTo>
                  <a:cubicBezTo>
                    <a:pt x="2265" y="5504"/>
                    <a:pt x="2272" y="5496"/>
                    <a:pt x="2280" y="5496"/>
                  </a:cubicBezTo>
                  <a:cubicBezTo>
                    <a:pt x="2289" y="5496"/>
                    <a:pt x="2296" y="5504"/>
                    <a:pt x="2296" y="5512"/>
                  </a:cubicBezTo>
                  <a:lnTo>
                    <a:pt x="2328" y="9096"/>
                  </a:lnTo>
                  <a:lnTo>
                    <a:pt x="2360" y="13768"/>
                  </a:lnTo>
                  <a:lnTo>
                    <a:pt x="2328" y="13768"/>
                  </a:lnTo>
                  <a:lnTo>
                    <a:pt x="2360" y="11848"/>
                  </a:lnTo>
                  <a:lnTo>
                    <a:pt x="2392" y="9096"/>
                  </a:lnTo>
                  <a:lnTo>
                    <a:pt x="2424" y="6888"/>
                  </a:lnTo>
                  <a:cubicBezTo>
                    <a:pt x="2425" y="6880"/>
                    <a:pt x="2431" y="6873"/>
                    <a:pt x="2440" y="6872"/>
                  </a:cubicBezTo>
                  <a:cubicBezTo>
                    <a:pt x="2448" y="6872"/>
                    <a:pt x="2456" y="6879"/>
                    <a:pt x="2456" y="6887"/>
                  </a:cubicBezTo>
                  <a:lnTo>
                    <a:pt x="2480" y="7167"/>
                  </a:lnTo>
                  <a:lnTo>
                    <a:pt x="2512" y="11016"/>
                  </a:lnTo>
                  <a:lnTo>
                    <a:pt x="2480" y="11016"/>
                  </a:lnTo>
                  <a:lnTo>
                    <a:pt x="2512" y="8544"/>
                  </a:lnTo>
                  <a:cubicBezTo>
                    <a:pt x="2513" y="8536"/>
                    <a:pt x="2520" y="8529"/>
                    <a:pt x="2528" y="8528"/>
                  </a:cubicBezTo>
                  <a:cubicBezTo>
                    <a:pt x="2537" y="8528"/>
                    <a:pt x="2544" y="8535"/>
                    <a:pt x="2544" y="8544"/>
                  </a:cubicBezTo>
                  <a:lnTo>
                    <a:pt x="2576" y="9368"/>
                  </a:lnTo>
                  <a:lnTo>
                    <a:pt x="2544" y="9368"/>
                  </a:lnTo>
                  <a:lnTo>
                    <a:pt x="2576" y="7168"/>
                  </a:lnTo>
                  <a:cubicBezTo>
                    <a:pt x="2577" y="7159"/>
                    <a:pt x="2584" y="7152"/>
                    <a:pt x="2593" y="7152"/>
                  </a:cubicBezTo>
                  <a:cubicBezTo>
                    <a:pt x="2601" y="7153"/>
                    <a:pt x="2608" y="7160"/>
                    <a:pt x="2608" y="7168"/>
                  </a:cubicBezTo>
                  <a:lnTo>
                    <a:pt x="2640" y="12672"/>
                  </a:lnTo>
                  <a:lnTo>
                    <a:pt x="2608" y="12672"/>
                  </a:lnTo>
                  <a:lnTo>
                    <a:pt x="2632" y="9920"/>
                  </a:lnTo>
                  <a:cubicBezTo>
                    <a:pt x="2633" y="9912"/>
                    <a:pt x="2640" y="9904"/>
                    <a:pt x="2648" y="9904"/>
                  </a:cubicBezTo>
                  <a:cubicBezTo>
                    <a:pt x="2657" y="9904"/>
                    <a:pt x="2664" y="9912"/>
                    <a:pt x="2664" y="9920"/>
                  </a:cubicBezTo>
                  <a:lnTo>
                    <a:pt x="2696" y="12672"/>
                  </a:lnTo>
                  <a:lnTo>
                    <a:pt x="2664" y="12672"/>
                  </a:lnTo>
                  <a:lnTo>
                    <a:pt x="2696" y="7168"/>
                  </a:lnTo>
                  <a:cubicBezTo>
                    <a:pt x="2697" y="7160"/>
                    <a:pt x="2704" y="7152"/>
                    <a:pt x="2712" y="7152"/>
                  </a:cubicBezTo>
                  <a:cubicBezTo>
                    <a:pt x="2721" y="7152"/>
                    <a:pt x="2728" y="7160"/>
                    <a:pt x="2728" y="7168"/>
                  </a:cubicBezTo>
                  <a:lnTo>
                    <a:pt x="2760" y="11296"/>
                  </a:lnTo>
                  <a:lnTo>
                    <a:pt x="2792" y="13216"/>
                  </a:lnTo>
                  <a:lnTo>
                    <a:pt x="2760" y="13216"/>
                  </a:lnTo>
                  <a:lnTo>
                    <a:pt x="2792" y="10192"/>
                  </a:lnTo>
                  <a:lnTo>
                    <a:pt x="2816" y="6344"/>
                  </a:lnTo>
                  <a:cubicBezTo>
                    <a:pt x="2817" y="6336"/>
                    <a:pt x="2824" y="6328"/>
                    <a:pt x="2832" y="6328"/>
                  </a:cubicBezTo>
                  <a:cubicBezTo>
                    <a:pt x="2841" y="6328"/>
                    <a:pt x="2848" y="6336"/>
                    <a:pt x="2848" y="6344"/>
                  </a:cubicBezTo>
                  <a:lnTo>
                    <a:pt x="2880" y="14320"/>
                  </a:lnTo>
                  <a:lnTo>
                    <a:pt x="2848" y="14320"/>
                  </a:lnTo>
                  <a:lnTo>
                    <a:pt x="2880" y="10472"/>
                  </a:lnTo>
                  <a:lnTo>
                    <a:pt x="2912" y="9640"/>
                  </a:lnTo>
                  <a:lnTo>
                    <a:pt x="2944" y="9096"/>
                  </a:lnTo>
                  <a:cubicBezTo>
                    <a:pt x="2945" y="9087"/>
                    <a:pt x="2952" y="9080"/>
                    <a:pt x="2961" y="9080"/>
                  </a:cubicBezTo>
                  <a:cubicBezTo>
                    <a:pt x="2970" y="9081"/>
                    <a:pt x="2976" y="9088"/>
                    <a:pt x="2976" y="9096"/>
                  </a:cubicBezTo>
                  <a:lnTo>
                    <a:pt x="3000" y="13496"/>
                  </a:lnTo>
                  <a:lnTo>
                    <a:pt x="2968" y="13496"/>
                  </a:lnTo>
                  <a:lnTo>
                    <a:pt x="3000" y="8816"/>
                  </a:lnTo>
                  <a:lnTo>
                    <a:pt x="3032" y="6616"/>
                  </a:lnTo>
                  <a:cubicBezTo>
                    <a:pt x="3033" y="6608"/>
                    <a:pt x="3040" y="6600"/>
                    <a:pt x="3048" y="6600"/>
                  </a:cubicBezTo>
                  <a:cubicBezTo>
                    <a:pt x="3057" y="6600"/>
                    <a:pt x="3064" y="6607"/>
                    <a:pt x="3064" y="6616"/>
                  </a:cubicBezTo>
                  <a:lnTo>
                    <a:pt x="3096" y="8264"/>
                  </a:lnTo>
                  <a:lnTo>
                    <a:pt x="3064" y="8264"/>
                  </a:lnTo>
                  <a:lnTo>
                    <a:pt x="3096" y="7168"/>
                  </a:lnTo>
                  <a:cubicBezTo>
                    <a:pt x="3097" y="7159"/>
                    <a:pt x="3104" y="7152"/>
                    <a:pt x="3113" y="7152"/>
                  </a:cubicBezTo>
                  <a:cubicBezTo>
                    <a:pt x="3121" y="7153"/>
                    <a:pt x="3128" y="7160"/>
                    <a:pt x="3128" y="7168"/>
                  </a:cubicBezTo>
                  <a:lnTo>
                    <a:pt x="3160" y="11016"/>
                  </a:lnTo>
                  <a:lnTo>
                    <a:pt x="3128" y="11016"/>
                  </a:lnTo>
                  <a:lnTo>
                    <a:pt x="3152" y="6616"/>
                  </a:lnTo>
                  <a:cubicBezTo>
                    <a:pt x="3153" y="6608"/>
                    <a:pt x="3160" y="6600"/>
                    <a:pt x="3168" y="6600"/>
                  </a:cubicBezTo>
                  <a:cubicBezTo>
                    <a:pt x="3177" y="6600"/>
                    <a:pt x="3184" y="6608"/>
                    <a:pt x="3184" y="6616"/>
                  </a:cubicBezTo>
                  <a:lnTo>
                    <a:pt x="3216" y="10744"/>
                  </a:lnTo>
                  <a:lnTo>
                    <a:pt x="3200" y="10728"/>
                  </a:lnTo>
                  <a:lnTo>
                    <a:pt x="3232" y="10728"/>
                  </a:lnTo>
                  <a:cubicBezTo>
                    <a:pt x="3241" y="10728"/>
                    <a:pt x="3248" y="10735"/>
                    <a:pt x="3248" y="10744"/>
                  </a:cubicBezTo>
                  <a:lnTo>
                    <a:pt x="3280" y="11296"/>
                  </a:lnTo>
                  <a:lnTo>
                    <a:pt x="3248" y="11296"/>
                  </a:lnTo>
                  <a:lnTo>
                    <a:pt x="3280" y="10744"/>
                  </a:lnTo>
                  <a:lnTo>
                    <a:pt x="3312" y="8544"/>
                  </a:lnTo>
                  <a:cubicBezTo>
                    <a:pt x="3313" y="8535"/>
                    <a:pt x="3320" y="8528"/>
                    <a:pt x="3329" y="8528"/>
                  </a:cubicBezTo>
                  <a:cubicBezTo>
                    <a:pt x="3337" y="8528"/>
                    <a:pt x="3344" y="8536"/>
                    <a:pt x="3344" y="8544"/>
                  </a:cubicBezTo>
                  <a:lnTo>
                    <a:pt x="3368" y="11296"/>
                  </a:lnTo>
                  <a:lnTo>
                    <a:pt x="3400" y="12944"/>
                  </a:lnTo>
                  <a:lnTo>
                    <a:pt x="3368" y="12944"/>
                  </a:lnTo>
                  <a:lnTo>
                    <a:pt x="3400" y="10744"/>
                  </a:lnTo>
                  <a:cubicBezTo>
                    <a:pt x="3401" y="10735"/>
                    <a:pt x="3408" y="10728"/>
                    <a:pt x="3417" y="10728"/>
                  </a:cubicBezTo>
                  <a:cubicBezTo>
                    <a:pt x="3425" y="10728"/>
                    <a:pt x="3432" y="10736"/>
                    <a:pt x="3432" y="10744"/>
                  </a:cubicBezTo>
                  <a:lnTo>
                    <a:pt x="3464" y="13768"/>
                  </a:lnTo>
                  <a:lnTo>
                    <a:pt x="3432" y="13768"/>
                  </a:lnTo>
                  <a:lnTo>
                    <a:pt x="3464" y="10744"/>
                  </a:lnTo>
                  <a:cubicBezTo>
                    <a:pt x="3465" y="10736"/>
                    <a:pt x="3472" y="10729"/>
                    <a:pt x="3480" y="10728"/>
                  </a:cubicBezTo>
                  <a:cubicBezTo>
                    <a:pt x="3489" y="10728"/>
                    <a:pt x="3496" y="10735"/>
                    <a:pt x="3496" y="10744"/>
                  </a:cubicBezTo>
                  <a:lnTo>
                    <a:pt x="3528" y="11848"/>
                  </a:lnTo>
                  <a:lnTo>
                    <a:pt x="3552" y="14048"/>
                  </a:lnTo>
                  <a:lnTo>
                    <a:pt x="3520" y="14048"/>
                  </a:lnTo>
                  <a:lnTo>
                    <a:pt x="3552" y="11296"/>
                  </a:lnTo>
                  <a:lnTo>
                    <a:pt x="3584" y="9920"/>
                  </a:lnTo>
                  <a:lnTo>
                    <a:pt x="3616" y="5512"/>
                  </a:lnTo>
                  <a:cubicBezTo>
                    <a:pt x="3617" y="5504"/>
                    <a:pt x="3624" y="5497"/>
                    <a:pt x="3632" y="5496"/>
                  </a:cubicBezTo>
                  <a:cubicBezTo>
                    <a:pt x="3641" y="5496"/>
                    <a:pt x="3648" y="5503"/>
                    <a:pt x="3648" y="5512"/>
                  </a:cubicBezTo>
                  <a:lnTo>
                    <a:pt x="3680" y="7168"/>
                  </a:lnTo>
                  <a:lnTo>
                    <a:pt x="3704" y="7720"/>
                  </a:lnTo>
                  <a:lnTo>
                    <a:pt x="3736" y="10192"/>
                  </a:lnTo>
                  <a:lnTo>
                    <a:pt x="3768" y="14592"/>
                  </a:lnTo>
                  <a:lnTo>
                    <a:pt x="3736" y="14592"/>
                  </a:lnTo>
                  <a:lnTo>
                    <a:pt x="3768" y="12672"/>
                  </a:lnTo>
                  <a:lnTo>
                    <a:pt x="3800" y="11848"/>
                  </a:lnTo>
                  <a:lnTo>
                    <a:pt x="3833" y="11567"/>
                  </a:lnTo>
                  <a:lnTo>
                    <a:pt x="3856" y="10192"/>
                  </a:lnTo>
                  <a:lnTo>
                    <a:pt x="3888" y="9096"/>
                  </a:lnTo>
                  <a:cubicBezTo>
                    <a:pt x="3889" y="9087"/>
                    <a:pt x="3896" y="9080"/>
                    <a:pt x="3905" y="9080"/>
                  </a:cubicBezTo>
                  <a:cubicBezTo>
                    <a:pt x="3913" y="9081"/>
                    <a:pt x="3920" y="9088"/>
                    <a:pt x="3920" y="9096"/>
                  </a:cubicBezTo>
                  <a:lnTo>
                    <a:pt x="3952" y="14592"/>
                  </a:lnTo>
                  <a:lnTo>
                    <a:pt x="3920" y="14592"/>
                  </a:lnTo>
                  <a:lnTo>
                    <a:pt x="3952" y="8816"/>
                  </a:lnTo>
                  <a:cubicBezTo>
                    <a:pt x="3953" y="8808"/>
                    <a:pt x="3960" y="8800"/>
                    <a:pt x="3968" y="8800"/>
                  </a:cubicBezTo>
                  <a:cubicBezTo>
                    <a:pt x="3977" y="8800"/>
                    <a:pt x="3984" y="8808"/>
                    <a:pt x="3984" y="8816"/>
                  </a:cubicBezTo>
                  <a:lnTo>
                    <a:pt x="4016" y="12944"/>
                  </a:lnTo>
                  <a:lnTo>
                    <a:pt x="3984" y="12944"/>
                  </a:lnTo>
                  <a:lnTo>
                    <a:pt x="4016" y="10744"/>
                  </a:lnTo>
                  <a:cubicBezTo>
                    <a:pt x="4017" y="10735"/>
                    <a:pt x="4024" y="10728"/>
                    <a:pt x="4032" y="10728"/>
                  </a:cubicBezTo>
                  <a:lnTo>
                    <a:pt x="4056" y="10728"/>
                  </a:lnTo>
                  <a:lnTo>
                    <a:pt x="4040" y="10744"/>
                  </a:lnTo>
                  <a:lnTo>
                    <a:pt x="4072" y="8544"/>
                  </a:lnTo>
                  <a:cubicBezTo>
                    <a:pt x="4073" y="8535"/>
                    <a:pt x="4080" y="8528"/>
                    <a:pt x="4089" y="8528"/>
                  </a:cubicBezTo>
                  <a:cubicBezTo>
                    <a:pt x="4097" y="8529"/>
                    <a:pt x="4104" y="8536"/>
                    <a:pt x="4104" y="8544"/>
                  </a:cubicBezTo>
                  <a:lnTo>
                    <a:pt x="4136" y="14320"/>
                  </a:lnTo>
                  <a:lnTo>
                    <a:pt x="4104" y="14320"/>
                  </a:lnTo>
                  <a:lnTo>
                    <a:pt x="4136" y="8544"/>
                  </a:lnTo>
                  <a:cubicBezTo>
                    <a:pt x="4137" y="8536"/>
                    <a:pt x="4144" y="8529"/>
                    <a:pt x="4152" y="8528"/>
                  </a:cubicBezTo>
                  <a:cubicBezTo>
                    <a:pt x="4161" y="8528"/>
                    <a:pt x="4168" y="8535"/>
                    <a:pt x="4168" y="8544"/>
                  </a:cubicBezTo>
                  <a:lnTo>
                    <a:pt x="4200" y="10192"/>
                  </a:lnTo>
                  <a:lnTo>
                    <a:pt x="4232" y="14872"/>
                  </a:lnTo>
                  <a:lnTo>
                    <a:pt x="4200" y="14872"/>
                  </a:lnTo>
                  <a:lnTo>
                    <a:pt x="4224" y="13768"/>
                  </a:lnTo>
                  <a:lnTo>
                    <a:pt x="4256" y="13216"/>
                  </a:lnTo>
                  <a:cubicBezTo>
                    <a:pt x="4257" y="13207"/>
                    <a:pt x="4264" y="13200"/>
                    <a:pt x="4273" y="13200"/>
                  </a:cubicBezTo>
                  <a:cubicBezTo>
                    <a:pt x="4281" y="13201"/>
                    <a:pt x="4288" y="13208"/>
                    <a:pt x="4288" y="13216"/>
                  </a:cubicBezTo>
                  <a:lnTo>
                    <a:pt x="4320" y="16800"/>
                  </a:lnTo>
                  <a:lnTo>
                    <a:pt x="4288" y="16800"/>
                  </a:lnTo>
                  <a:lnTo>
                    <a:pt x="4320" y="8264"/>
                  </a:lnTo>
                  <a:cubicBezTo>
                    <a:pt x="4321" y="8256"/>
                    <a:pt x="4328" y="8248"/>
                    <a:pt x="4336" y="8248"/>
                  </a:cubicBezTo>
                  <a:cubicBezTo>
                    <a:pt x="4345" y="8248"/>
                    <a:pt x="4352" y="8256"/>
                    <a:pt x="4352" y="8264"/>
                  </a:cubicBezTo>
                  <a:lnTo>
                    <a:pt x="4384" y="12120"/>
                  </a:lnTo>
                  <a:lnTo>
                    <a:pt x="4416" y="13496"/>
                  </a:lnTo>
                  <a:lnTo>
                    <a:pt x="4440" y="16248"/>
                  </a:lnTo>
                  <a:lnTo>
                    <a:pt x="4408" y="16248"/>
                  </a:lnTo>
                  <a:lnTo>
                    <a:pt x="4440" y="15696"/>
                  </a:lnTo>
                  <a:lnTo>
                    <a:pt x="4472" y="12944"/>
                  </a:lnTo>
                  <a:cubicBezTo>
                    <a:pt x="4473" y="12936"/>
                    <a:pt x="4480" y="12928"/>
                    <a:pt x="4488" y="12928"/>
                  </a:cubicBezTo>
                  <a:cubicBezTo>
                    <a:pt x="4497" y="12928"/>
                    <a:pt x="4504" y="12935"/>
                    <a:pt x="4504" y="12944"/>
                  </a:cubicBezTo>
                  <a:lnTo>
                    <a:pt x="4536" y="14872"/>
                  </a:lnTo>
                  <a:lnTo>
                    <a:pt x="4568" y="16248"/>
                  </a:lnTo>
                  <a:lnTo>
                    <a:pt x="4536" y="16248"/>
                  </a:lnTo>
                  <a:lnTo>
                    <a:pt x="4560" y="12120"/>
                  </a:lnTo>
                  <a:lnTo>
                    <a:pt x="4593" y="11847"/>
                  </a:lnTo>
                  <a:cubicBezTo>
                    <a:pt x="4594" y="11838"/>
                    <a:pt x="4601" y="11832"/>
                    <a:pt x="4609" y="11832"/>
                  </a:cubicBezTo>
                  <a:cubicBezTo>
                    <a:pt x="4618" y="11833"/>
                    <a:pt x="4624" y="11840"/>
                    <a:pt x="4624" y="11848"/>
                  </a:cubicBezTo>
                  <a:lnTo>
                    <a:pt x="4656" y="12944"/>
                  </a:lnTo>
                  <a:lnTo>
                    <a:pt x="4625" y="12943"/>
                  </a:lnTo>
                  <a:lnTo>
                    <a:pt x="4657" y="12671"/>
                  </a:lnTo>
                  <a:cubicBezTo>
                    <a:pt x="4658" y="12662"/>
                    <a:pt x="4665" y="12656"/>
                    <a:pt x="4673" y="12656"/>
                  </a:cubicBezTo>
                  <a:cubicBezTo>
                    <a:pt x="4682" y="12657"/>
                    <a:pt x="4688" y="12664"/>
                    <a:pt x="4688" y="12672"/>
                  </a:cubicBezTo>
                  <a:lnTo>
                    <a:pt x="4720" y="14048"/>
                  </a:lnTo>
                  <a:lnTo>
                    <a:pt x="4688" y="14048"/>
                  </a:lnTo>
                  <a:lnTo>
                    <a:pt x="4720" y="9640"/>
                  </a:lnTo>
                  <a:cubicBezTo>
                    <a:pt x="4721" y="9632"/>
                    <a:pt x="4728" y="9624"/>
                    <a:pt x="4736" y="9624"/>
                  </a:cubicBezTo>
                  <a:cubicBezTo>
                    <a:pt x="4745" y="9624"/>
                    <a:pt x="4752" y="9632"/>
                    <a:pt x="4752" y="9640"/>
                  </a:cubicBezTo>
                  <a:lnTo>
                    <a:pt x="4776" y="14048"/>
                  </a:lnTo>
                  <a:lnTo>
                    <a:pt x="4744" y="14048"/>
                  </a:lnTo>
                  <a:lnTo>
                    <a:pt x="4776" y="12392"/>
                  </a:lnTo>
                  <a:cubicBezTo>
                    <a:pt x="4777" y="12383"/>
                    <a:pt x="4784" y="12376"/>
                    <a:pt x="4792" y="12376"/>
                  </a:cubicBezTo>
                  <a:lnTo>
                    <a:pt x="4824" y="12376"/>
                  </a:lnTo>
                  <a:cubicBezTo>
                    <a:pt x="4833" y="12376"/>
                    <a:pt x="4840" y="12383"/>
                    <a:pt x="4840" y="12392"/>
                  </a:cubicBezTo>
                  <a:lnTo>
                    <a:pt x="4872" y="14320"/>
                  </a:lnTo>
                  <a:lnTo>
                    <a:pt x="4840" y="14320"/>
                  </a:lnTo>
                  <a:lnTo>
                    <a:pt x="4872" y="13768"/>
                  </a:lnTo>
                  <a:cubicBezTo>
                    <a:pt x="4873" y="13759"/>
                    <a:pt x="4880" y="13752"/>
                    <a:pt x="4888" y="13752"/>
                  </a:cubicBezTo>
                  <a:cubicBezTo>
                    <a:pt x="4897" y="13752"/>
                    <a:pt x="4904" y="13759"/>
                    <a:pt x="4904" y="13768"/>
                  </a:cubicBezTo>
                  <a:lnTo>
                    <a:pt x="4936" y="14320"/>
                  </a:lnTo>
                  <a:lnTo>
                    <a:pt x="4904" y="14320"/>
                  </a:lnTo>
                  <a:lnTo>
                    <a:pt x="4928" y="11848"/>
                  </a:lnTo>
                  <a:cubicBezTo>
                    <a:pt x="4929" y="11840"/>
                    <a:pt x="4936" y="11833"/>
                    <a:pt x="4944" y="11832"/>
                  </a:cubicBezTo>
                  <a:cubicBezTo>
                    <a:pt x="4953" y="11832"/>
                    <a:pt x="4960" y="11839"/>
                    <a:pt x="4960" y="11848"/>
                  </a:cubicBezTo>
                  <a:lnTo>
                    <a:pt x="4992" y="13216"/>
                  </a:lnTo>
                  <a:lnTo>
                    <a:pt x="5024" y="13495"/>
                  </a:lnTo>
                  <a:lnTo>
                    <a:pt x="4992" y="13496"/>
                  </a:lnTo>
                  <a:lnTo>
                    <a:pt x="5024" y="11016"/>
                  </a:lnTo>
                  <a:cubicBezTo>
                    <a:pt x="5025" y="11008"/>
                    <a:pt x="5031" y="11001"/>
                    <a:pt x="5040" y="11000"/>
                  </a:cubicBezTo>
                  <a:cubicBezTo>
                    <a:pt x="5049" y="11000"/>
                    <a:pt x="5056" y="11007"/>
                    <a:pt x="5056" y="11016"/>
                  </a:cubicBezTo>
                  <a:lnTo>
                    <a:pt x="5088" y="11568"/>
                  </a:lnTo>
                  <a:lnTo>
                    <a:pt x="5056" y="11568"/>
                  </a:lnTo>
                  <a:lnTo>
                    <a:pt x="5088" y="8544"/>
                  </a:lnTo>
                  <a:cubicBezTo>
                    <a:pt x="5089" y="8536"/>
                    <a:pt x="5096" y="8528"/>
                    <a:pt x="5105" y="8528"/>
                  </a:cubicBezTo>
                  <a:cubicBezTo>
                    <a:pt x="5113" y="8529"/>
                    <a:pt x="5120" y="8536"/>
                    <a:pt x="5120" y="8544"/>
                  </a:cubicBezTo>
                  <a:lnTo>
                    <a:pt x="5144" y="16800"/>
                  </a:lnTo>
                  <a:lnTo>
                    <a:pt x="5113" y="16799"/>
                  </a:lnTo>
                  <a:lnTo>
                    <a:pt x="5145" y="16519"/>
                  </a:lnTo>
                  <a:lnTo>
                    <a:pt x="5176" y="14320"/>
                  </a:lnTo>
                  <a:cubicBezTo>
                    <a:pt x="5177" y="14312"/>
                    <a:pt x="5184" y="14305"/>
                    <a:pt x="5192" y="14304"/>
                  </a:cubicBezTo>
                  <a:cubicBezTo>
                    <a:pt x="5201" y="14304"/>
                    <a:pt x="5208" y="14311"/>
                    <a:pt x="5208" y="14320"/>
                  </a:cubicBezTo>
                  <a:lnTo>
                    <a:pt x="5240" y="15696"/>
                  </a:lnTo>
                  <a:lnTo>
                    <a:pt x="5272" y="15967"/>
                  </a:lnTo>
                  <a:lnTo>
                    <a:pt x="5240" y="15968"/>
                  </a:lnTo>
                  <a:lnTo>
                    <a:pt x="5272" y="12120"/>
                  </a:lnTo>
                  <a:cubicBezTo>
                    <a:pt x="5273" y="12112"/>
                    <a:pt x="5280" y="12105"/>
                    <a:pt x="5288" y="12104"/>
                  </a:cubicBezTo>
                  <a:cubicBezTo>
                    <a:pt x="5297" y="12104"/>
                    <a:pt x="5304" y="12111"/>
                    <a:pt x="5304" y="12120"/>
                  </a:cubicBezTo>
                  <a:lnTo>
                    <a:pt x="5328" y="13216"/>
                  </a:lnTo>
                  <a:lnTo>
                    <a:pt x="5296" y="13216"/>
                  </a:lnTo>
                  <a:lnTo>
                    <a:pt x="5328" y="12392"/>
                  </a:lnTo>
                  <a:cubicBezTo>
                    <a:pt x="5329" y="12383"/>
                    <a:pt x="5336" y="12376"/>
                    <a:pt x="5345" y="12376"/>
                  </a:cubicBezTo>
                  <a:cubicBezTo>
                    <a:pt x="5353" y="12377"/>
                    <a:pt x="5360" y="12384"/>
                    <a:pt x="5360" y="12392"/>
                  </a:cubicBezTo>
                  <a:lnTo>
                    <a:pt x="5392" y="14872"/>
                  </a:lnTo>
                  <a:lnTo>
                    <a:pt x="5360" y="14872"/>
                  </a:lnTo>
                  <a:lnTo>
                    <a:pt x="5392" y="12672"/>
                  </a:lnTo>
                  <a:cubicBezTo>
                    <a:pt x="5393" y="12663"/>
                    <a:pt x="5400" y="12656"/>
                    <a:pt x="5409" y="12656"/>
                  </a:cubicBezTo>
                  <a:cubicBezTo>
                    <a:pt x="5417" y="12657"/>
                    <a:pt x="5424" y="12664"/>
                    <a:pt x="5424" y="12672"/>
                  </a:cubicBezTo>
                  <a:lnTo>
                    <a:pt x="5456" y="17344"/>
                  </a:lnTo>
                  <a:lnTo>
                    <a:pt x="5424" y="17344"/>
                  </a:lnTo>
                  <a:lnTo>
                    <a:pt x="5448" y="15968"/>
                  </a:lnTo>
                  <a:lnTo>
                    <a:pt x="5480" y="10744"/>
                  </a:lnTo>
                  <a:cubicBezTo>
                    <a:pt x="5481" y="10736"/>
                    <a:pt x="5488" y="10728"/>
                    <a:pt x="5496" y="10728"/>
                  </a:cubicBezTo>
                  <a:cubicBezTo>
                    <a:pt x="5505" y="10728"/>
                    <a:pt x="5512" y="10736"/>
                    <a:pt x="5512" y="10744"/>
                  </a:cubicBezTo>
                  <a:lnTo>
                    <a:pt x="5544" y="16248"/>
                  </a:lnTo>
                  <a:lnTo>
                    <a:pt x="5512" y="16248"/>
                  </a:lnTo>
                  <a:lnTo>
                    <a:pt x="5544" y="10744"/>
                  </a:lnTo>
                  <a:lnTo>
                    <a:pt x="5576" y="9920"/>
                  </a:lnTo>
                  <a:cubicBezTo>
                    <a:pt x="5577" y="9911"/>
                    <a:pt x="5584" y="9904"/>
                    <a:pt x="5593" y="9904"/>
                  </a:cubicBezTo>
                  <a:cubicBezTo>
                    <a:pt x="5601" y="9905"/>
                    <a:pt x="5608" y="9912"/>
                    <a:pt x="5608" y="9920"/>
                  </a:cubicBezTo>
                  <a:lnTo>
                    <a:pt x="5640" y="14872"/>
                  </a:lnTo>
                  <a:lnTo>
                    <a:pt x="5664" y="16520"/>
                  </a:lnTo>
                  <a:lnTo>
                    <a:pt x="5632" y="16520"/>
                  </a:lnTo>
                  <a:lnTo>
                    <a:pt x="5664" y="12120"/>
                  </a:lnTo>
                  <a:cubicBezTo>
                    <a:pt x="5665" y="12112"/>
                    <a:pt x="5672" y="12105"/>
                    <a:pt x="5680" y="12104"/>
                  </a:cubicBezTo>
                  <a:cubicBezTo>
                    <a:pt x="5689" y="12104"/>
                    <a:pt x="5696" y="12111"/>
                    <a:pt x="5696" y="12120"/>
                  </a:cubicBezTo>
                  <a:lnTo>
                    <a:pt x="5728" y="13496"/>
                  </a:lnTo>
                  <a:lnTo>
                    <a:pt x="5696" y="13496"/>
                  </a:lnTo>
                  <a:lnTo>
                    <a:pt x="5728" y="11016"/>
                  </a:lnTo>
                  <a:cubicBezTo>
                    <a:pt x="5729" y="11007"/>
                    <a:pt x="5736" y="11000"/>
                    <a:pt x="5745" y="11000"/>
                  </a:cubicBezTo>
                  <a:cubicBezTo>
                    <a:pt x="5753" y="11000"/>
                    <a:pt x="5760" y="11008"/>
                    <a:pt x="5760" y="11016"/>
                  </a:cubicBezTo>
                  <a:lnTo>
                    <a:pt x="5792" y="14592"/>
                  </a:lnTo>
                  <a:lnTo>
                    <a:pt x="5760" y="14592"/>
                  </a:lnTo>
                  <a:lnTo>
                    <a:pt x="5792" y="13216"/>
                  </a:lnTo>
                  <a:cubicBezTo>
                    <a:pt x="5793" y="13208"/>
                    <a:pt x="5799" y="13201"/>
                    <a:pt x="5808" y="13200"/>
                  </a:cubicBezTo>
                  <a:cubicBezTo>
                    <a:pt x="5816" y="13200"/>
                    <a:pt x="5824" y="13207"/>
                    <a:pt x="5824" y="13215"/>
                  </a:cubicBezTo>
                  <a:lnTo>
                    <a:pt x="5848" y="13495"/>
                  </a:lnTo>
                  <a:lnTo>
                    <a:pt x="5880" y="17072"/>
                  </a:lnTo>
                  <a:lnTo>
                    <a:pt x="5848" y="17072"/>
                  </a:lnTo>
                  <a:lnTo>
                    <a:pt x="5880" y="13768"/>
                  </a:lnTo>
                  <a:cubicBezTo>
                    <a:pt x="5881" y="13760"/>
                    <a:pt x="5888" y="13753"/>
                    <a:pt x="5896" y="13752"/>
                  </a:cubicBezTo>
                  <a:cubicBezTo>
                    <a:pt x="5905" y="13752"/>
                    <a:pt x="5912" y="13759"/>
                    <a:pt x="5912" y="13768"/>
                  </a:cubicBezTo>
                  <a:lnTo>
                    <a:pt x="5944" y="15424"/>
                  </a:lnTo>
                  <a:lnTo>
                    <a:pt x="5912" y="15424"/>
                  </a:lnTo>
                  <a:lnTo>
                    <a:pt x="5944" y="10192"/>
                  </a:lnTo>
                  <a:cubicBezTo>
                    <a:pt x="5945" y="10184"/>
                    <a:pt x="5952" y="10177"/>
                    <a:pt x="5960" y="10176"/>
                  </a:cubicBezTo>
                  <a:cubicBezTo>
                    <a:pt x="5969" y="10176"/>
                    <a:pt x="5976" y="10183"/>
                    <a:pt x="5976" y="10192"/>
                  </a:cubicBezTo>
                  <a:lnTo>
                    <a:pt x="6008" y="12392"/>
                  </a:lnTo>
                  <a:lnTo>
                    <a:pt x="5977" y="12391"/>
                  </a:lnTo>
                  <a:lnTo>
                    <a:pt x="6001" y="12119"/>
                  </a:lnTo>
                  <a:cubicBezTo>
                    <a:pt x="6001" y="12111"/>
                    <a:pt x="6009" y="12104"/>
                    <a:pt x="6017" y="12104"/>
                  </a:cubicBezTo>
                  <a:cubicBezTo>
                    <a:pt x="6026" y="12105"/>
                    <a:pt x="6032" y="12112"/>
                    <a:pt x="6032" y="12120"/>
                  </a:cubicBezTo>
                  <a:lnTo>
                    <a:pt x="6064" y="15424"/>
                  </a:lnTo>
                  <a:lnTo>
                    <a:pt x="6032" y="15424"/>
                  </a:lnTo>
                  <a:lnTo>
                    <a:pt x="6064" y="13496"/>
                  </a:lnTo>
                  <a:cubicBezTo>
                    <a:pt x="6065" y="13487"/>
                    <a:pt x="6072" y="13480"/>
                    <a:pt x="6081" y="13480"/>
                  </a:cubicBezTo>
                  <a:cubicBezTo>
                    <a:pt x="6089" y="13481"/>
                    <a:pt x="6096" y="13488"/>
                    <a:pt x="6096" y="13496"/>
                  </a:cubicBezTo>
                  <a:lnTo>
                    <a:pt x="6128" y="17344"/>
                  </a:lnTo>
                  <a:lnTo>
                    <a:pt x="6096" y="17344"/>
                  </a:lnTo>
                  <a:lnTo>
                    <a:pt x="6128" y="14320"/>
                  </a:lnTo>
                  <a:cubicBezTo>
                    <a:pt x="6129" y="14311"/>
                    <a:pt x="6136" y="14304"/>
                    <a:pt x="6145" y="14304"/>
                  </a:cubicBezTo>
                  <a:cubicBezTo>
                    <a:pt x="6153" y="14305"/>
                    <a:pt x="6161" y="14312"/>
                    <a:pt x="6160" y="14321"/>
                  </a:cubicBezTo>
                  <a:lnTo>
                    <a:pt x="6128" y="17345"/>
                  </a:lnTo>
                  <a:cubicBezTo>
                    <a:pt x="6128" y="17353"/>
                    <a:pt x="6121" y="17360"/>
                    <a:pt x="6112" y="17360"/>
                  </a:cubicBezTo>
                  <a:cubicBezTo>
                    <a:pt x="6104" y="17360"/>
                    <a:pt x="6097" y="17353"/>
                    <a:pt x="6096" y="17345"/>
                  </a:cubicBezTo>
                  <a:lnTo>
                    <a:pt x="6064" y="13497"/>
                  </a:lnTo>
                  <a:lnTo>
                    <a:pt x="6096" y="13497"/>
                  </a:lnTo>
                  <a:lnTo>
                    <a:pt x="6064" y="15425"/>
                  </a:lnTo>
                  <a:cubicBezTo>
                    <a:pt x="6064" y="15433"/>
                    <a:pt x="6057" y="15440"/>
                    <a:pt x="6048" y="15440"/>
                  </a:cubicBezTo>
                  <a:cubicBezTo>
                    <a:pt x="6040" y="15440"/>
                    <a:pt x="6033" y="15433"/>
                    <a:pt x="6032" y="15425"/>
                  </a:cubicBezTo>
                  <a:lnTo>
                    <a:pt x="6000" y="12121"/>
                  </a:lnTo>
                  <a:lnTo>
                    <a:pt x="6032" y="12122"/>
                  </a:lnTo>
                  <a:lnTo>
                    <a:pt x="6008" y="12394"/>
                  </a:lnTo>
                  <a:cubicBezTo>
                    <a:pt x="6008" y="12402"/>
                    <a:pt x="6000" y="12409"/>
                    <a:pt x="5992" y="12408"/>
                  </a:cubicBezTo>
                  <a:cubicBezTo>
                    <a:pt x="5983" y="12408"/>
                    <a:pt x="5977" y="12401"/>
                    <a:pt x="5976" y="12393"/>
                  </a:cubicBezTo>
                  <a:lnTo>
                    <a:pt x="5944" y="10193"/>
                  </a:lnTo>
                  <a:lnTo>
                    <a:pt x="5976" y="10193"/>
                  </a:lnTo>
                  <a:lnTo>
                    <a:pt x="5944" y="15425"/>
                  </a:lnTo>
                  <a:cubicBezTo>
                    <a:pt x="5944" y="15433"/>
                    <a:pt x="5937" y="15440"/>
                    <a:pt x="5929" y="15440"/>
                  </a:cubicBezTo>
                  <a:cubicBezTo>
                    <a:pt x="5920" y="15441"/>
                    <a:pt x="5913" y="15434"/>
                    <a:pt x="5912" y="15425"/>
                  </a:cubicBezTo>
                  <a:lnTo>
                    <a:pt x="5880" y="13769"/>
                  </a:lnTo>
                  <a:lnTo>
                    <a:pt x="5912" y="13769"/>
                  </a:lnTo>
                  <a:lnTo>
                    <a:pt x="5880" y="17073"/>
                  </a:lnTo>
                  <a:cubicBezTo>
                    <a:pt x="5880" y="17081"/>
                    <a:pt x="5873" y="17088"/>
                    <a:pt x="5864" y="17088"/>
                  </a:cubicBezTo>
                  <a:cubicBezTo>
                    <a:pt x="5856" y="17088"/>
                    <a:pt x="5849" y="17081"/>
                    <a:pt x="5848" y="17073"/>
                  </a:cubicBezTo>
                  <a:lnTo>
                    <a:pt x="5817" y="13498"/>
                  </a:lnTo>
                  <a:lnTo>
                    <a:pt x="5793" y="13218"/>
                  </a:lnTo>
                  <a:lnTo>
                    <a:pt x="5824" y="13217"/>
                  </a:lnTo>
                  <a:lnTo>
                    <a:pt x="5792" y="14593"/>
                  </a:lnTo>
                  <a:cubicBezTo>
                    <a:pt x="5792" y="14602"/>
                    <a:pt x="5785" y="14609"/>
                    <a:pt x="5776" y="14608"/>
                  </a:cubicBezTo>
                  <a:cubicBezTo>
                    <a:pt x="5768" y="14608"/>
                    <a:pt x="5761" y="14601"/>
                    <a:pt x="5760" y="14593"/>
                  </a:cubicBezTo>
                  <a:lnTo>
                    <a:pt x="5728" y="11017"/>
                  </a:lnTo>
                  <a:lnTo>
                    <a:pt x="5760" y="11017"/>
                  </a:lnTo>
                  <a:lnTo>
                    <a:pt x="5728" y="13497"/>
                  </a:lnTo>
                  <a:cubicBezTo>
                    <a:pt x="5728" y="13505"/>
                    <a:pt x="5721" y="13512"/>
                    <a:pt x="5713" y="13512"/>
                  </a:cubicBezTo>
                  <a:cubicBezTo>
                    <a:pt x="5704" y="13513"/>
                    <a:pt x="5697" y="13506"/>
                    <a:pt x="5696" y="13497"/>
                  </a:cubicBezTo>
                  <a:lnTo>
                    <a:pt x="5664" y="12121"/>
                  </a:lnTo>
                  <a:lnTo>
                    <a:pt x="5696" y="12121"/>
                  </a:lnTo>
                  <a:lnTo>
                    <a:pt x="5664" y="16521"/>
                  </a:lnTo>
                  <a:cubicBezTo>
                    <a:pt x="5664" y="16529"/>
                    <a:pt x="5657" y="16536"/>
                    <a:pt x="5649" y="16536"/>
                  </a:cubicBezTo>
                  <a:cubicBezTo>
                    <a:pt x="5640" y="16536"/>
                    <a:pt x="5633" y="16529"/>
                    <a:pt x="5632" y="16521"/>
                  </a:cubicBezTo>
                  <a:lnTo>
                    <a:pt x="5608" y="14873"/>
                  </a:lnTo>
                  <a:lnTo>
                    <a:pt x="5576" y="9921"/>
                  </a:lnTo>
                  <a:lnTo>
                    <a:pt x="5608" y="9921"/>
                  </a:lnTo>
                  <a:lnTo>
                    <a:pt x="5576" y="10745"/>
                  </a:lnTo>
                  <a:lnTo>
                    <a:pt x="5544" y="16249"/>
                  </a:lnTo>
                  <a:cubicBezTo>
                    <a:pt x="5544" y="16257"/>
                    <a:pt x="5537" y="16264"/>
                    <a:pt x="5528" y="16264"/>
                  </a:cubicBezTo>
                  <a:cubicBezTo>
                    <a:pt x="5520" y="16264"/>
                    <a:pt x="5513" y="16257"/>
                    <a:pt x="5512" y="16249"/>
                  </a:cubicBezTo>
                  <a:lnTo>
                    <a:pt x="5480" y="10745"/>
                  </a:lnTo>
                  <a:lnTo>
                    <a:pt x="5512" y="10745"/>
                  </a:lnTo>
                  <a:lnTo>
                    <a:pt x="5480" y="15969"/>
                  </a:lnTo>
                  <a:lnTo>
                    <a:pt x="5456" y="17345"/>
                  </a:lnTo>
                  <a:cubicBezTo>
                    <a:pt x="5456" y="17354"/>
                    <a:pt x="5449" y="17361"/>
                    <a:pt x="5440" y="17360"/>
                  </a:cubicBezTo>
                  <a:cubicBezTo>
                    <a:pt x="5432" y="17360"/>
                    <a:pt x="5425" y="17353"/>
                    <a:pt x="5424" y="17345"/>
                  </a:cubicBezTo>
                  <a:lnTo>
                    <a:pt x="5392" y="12673"/>
                  </a:lnTo>
                  <a:lnTo>
                    <a:pt x="5424" y="12673"/>
                  </a:lnTo>
                  <a:lnTo>
                    <a:pt x="5392" y="14873"/>
                  </a:lnTo>
                  <a:cubicBezTo>
                    <a:pt x="5392" y="14881"/>
                    <a:pt x="5385" y="14888"/>
                    <a:pt x="5376" y="14888"/>
                  </a:cubicBezTo>
                  <a:cubicBezTo>
                    <a:pt x="5368" y="14888"/>
                    <a:pt x="5361" y="14881"/>
                    <a:pt x="5360" y="14873"/>
                  </a:cubicBezTo>
                  <a:lnTo>
                    <a:pt x="5328" y="12393"/>
                  </a:lnTo>
                  <a:lnTo>
                    <a:pt x="5360" y="12393"/>
                  </a:lnTo>
                  <a:lnTo>
                    <a:pt x="5328" y="13217"/>
                  </a:lnTo>
                  <a:cubicBezTo>
                    <a:pt x="5328" y="13226"/>
                    <a:pt x="5321" y="13233"/>
                    <a:pt x="5312" y="13232"/>
                  </a:cubicBezTo>
                  <a:cubicBezTo>
                    <a:pt x="5304" y="13232"/>
                    <a:pt x="5297" y="13225"/>
                    <a:pt x="5296" y="13217"/>
                  </a:cubicBezTo>
                  <a:lnTo>
                    <a:pt x="5272" y="12121"/>
                  </a:lnTo>
                  <a:lnTo>
                    <a:pt x="5304" y="12121"/>
                  </a:lnTo>
                  <a:lnTo>
                    <a:pt x="5272" y="15969"/>
                  </a:lnTo>
                  <a:cubicBezTo>
                    <a:pt x="5272" y="15977"/>
                    <a:pt x="5266" y="15984"/>
                    <a:pt x="5257" y="15984"/>
                  </a:cubicBezTo>
                  <a:cubicBezTo>
                    <a:pt x="5249" y="15985"/>
                    <a:pt x="5242" y="15979"/>
                    <a:pt x="5241" y="15970"/>
                  </a:cubicBezTo>
                  <a:lnTo>
                    <a:pt x="5208" y="15697"/>
                  </a:lnTo>
                  <a:lnTo>
                    <a:pt x="5176" y="14321"/>
                  </a:lnTo>
                  <a:lnTo>
                    <a:pt x="5208" y="14321"/>
                  </a:lnTo>
                  <a:lnTo>
                    <a:pt x="5176" y="16522"/>
                  </a:lnTo>
                  <a:lnTo>
                    <a:pt x="5144" y="16802"/>
                  </a:lnTo>
                  <a:cubicBezTo>
                    <a:pt x="5143" y="16811"/>
                    <a:pt x="5136" y="16817"/>
                    <a:pt x="5128" y="16816"/>
                  </a:cubicBezTo>
                  <a:cubicBezTo>
                    <a:pt x="5119" y="16816"/>
                    <a:pt x="5112" y="16809"/>
                    <a:pt x="5112" y="16801"/>
                  </a:cubicBezTo>
                  <a:lnTo>
                    <a:pt x="5088" y="8545"/>
                  </a:lnTo>
                  <a:lnTo>
                    <a:pt x="5120" y="8545"/>
                  </a:lnTo>
                  <a:lnTo>
                    <a:pt x="5088" y="11569"/>
                  </a:lnTo>
                  <a:cubicBezTo>
                    <a:pt x="5088" y="11577"/>
                    <a:pt x="5081" y="11584"/>
                    <a:pt x="5073" y="11584"/>
                  </a:cubicBezTo>
                  <a:cubicBezTo>
                    <a:pt x="5064" y="11585"/>
                    <a:pt x="5057" y="11578"/>
                    <a:pt x="5056" y="11569"/>
                  </a:cubicBezTo>
                  <a:lnTo>
                    <a:pt x="5024" y="11017"/>
                  </a:lnTo>
                  <a:lnTo>
                    <a:pt x="5056" y="11017"/>
                  </a:lnTo>
                  <a:lnTo>
                    <a:pt x="5024" y="13497"/>
                  </a:lnTo>
                  <a:cubicBezTo>
                    <a:pt x="5024" y="13505"/>
                    <a:pt x="5018" y="13512"/>
                    <a:pt x="5009" y="13512"/>
                  </a:cubicBezTo>
                  <a:cubicBezTo>
                    <a:pt x="5001" y="13513"/>
                    <a:pt x="4994" y="13507"/>
                    <a:pt x="4993" y="13498"/>
                  </a:cubicBezTo>
                  <a:lnTo>
                    <a:pt x="4960" y="13217"/>
                  </a:lnTo>
                  <a:lnTo>
                    <a:pt x="4928" y="11849"/>
                  </a:lnTo>
                  <a:lnTo>
                    <a:pt x="4960" y="11849"/>
                  </a:lnTo>
                  <a:lnTo>
                    <a:pt x="4936" y="14321"/>
                  </a:lnTo>
                  <a:cubicBezTo>
                    <a:pt x="4936" y="14329"/>
                    <a:pt x="4929" y="14336"/>
                    <a:pt x="4921" y="14336"/>
                  </a:cubicBezTo>
                  <a:cubicBezTo>
                    <a:pt x="4912" y="14337"/>
                    <a:pt x="4905" y="14330"/>
                    <a:pt x="4904" y="14321"/>
                  </a:cubicBezTo>
                  <a:lnTo>
                    <a:pt x="4872" y="13769"/>
                  </a:lnTo>
                  <a:lnTo>
                    <a:pt x="4904" y="13769"/>
                  </a:lnTo>
                  <a:lnTo>
                    <a:pt x="4872" y="14321"/>
                  </a:lnTo>
                  <a:cubicBezTo>
                    <a:pt x="4872" y="14330"/>
                    <a:pt x="4865" y="14337"/>
                    <a:pt x="4856" y="14336"/>
                  </a:cubicBezTo>
                  <a:cubicBezTo>
                    <a:pt x="4848" y="14336"/>
                    <a:pt x="4841" y="14329"/>
                    <a:pt x="4840" y="14321"/>
                  </a:cubicBezTo>
                  <a:lnTo>
                    <a:pt x="4808" y="12393"/>
                  </a:lnTo>
                  <a:lnTo>
                    <a:pt x="4824" y="12408"/>
                  </a:lnTo>
                  <a:lnTo>
                    <a:pt x="4792" y="12408"/>
                  </a:lnTo>
                  <a:lnTo>
                    <a:pt x="4808" y="12393"/>
                  </a:lnTo>
                  <a:lnTo>
                    <a:pt x="4776" y="14049"/>
                  </a:lnTo>
                  <a:cubicBezTo>
                    <a:pt x="4776" y="14058"/>
                    <a:pt x="4769" y="14065"/>
                    <a:pt x="4760" y="14064"/>
                  </a:cubicBezTo>
                  <a:cubicBezTo>
                    <a:pt x="4752" y="14064"/>
                    <a:pt x="4745" y="14057"/>
                    <a:pt x="4744" y="14049"/>
                  </a:cubicBezTo>
                  <a:lnTo>
                    <a:pt x="4720" y="9641"/>
                  </a:lnTo>
                  <a:lnTo>
                    <a:pt x="4752" y="9641"/>
                  </a:lnTo>
                  <a:lnTo>
                    <a:pt x="4720" y="14049"/>
                  </a:lnTo>
                  <a:cubicBezTo>
                    <a:pt x="4720" y="14057"/>
                    <a:pt x="4713" y="14064"/>
                    <a:pt x="4705" y="14064"/>
                  </a:cubicBezTo>
                  <a:cubicBezTo>
                    <a:pt x="4696" y="14065"/>
                    <a:pt x="4689" y="14058"/>
                    <a:pt x="4688" y="14049"/>
                  </a:cubicBezTo>
                  <a:lnTo>
                    <a:pt x="4656" y="12673"/>
                  </a:lnTo>
                  <a:lnTo>
                    <a:pt x="4688" y="12674"/>
                  </a:lnTo>
                  <a:lnTo>
                    <a:pt x="4656" y="12946"/>
                  </a:lnTo>
                  <a:cubicBezTo>
                    <a:pt x="4655" y="12955"/>
                    <a:pt x="4648" y="12961"/>
                    <a:pt x="4640" y="12960"/>
                  </a:cubicBezTo>
                  <a:cubicBezTo>
                    <a:pt x="4631" y="12960"/>
                    <a:pt x="4625" y="12953"/>
                    <a:pt x="4624" y="12945"/>
                  </a:cubicBezTo>
                  <a:lnTo>
                    <a:pt x="4592" y="11849"/>
                  </a:lnTo>
                  <a:lnTo>
                    <a:pt x="4624" y="11850"/>
                  </a:lnTo>
                  <a:lnTo>
                    <a:pt x="4592" y="12121"/>
                  </a:lnTo>
                  <a:lnTo>
                    <a:pt x="4568" y="16249"/>
                  </a:lnTo>
                  <a:cubicBezTo>
                    <a:pt x="4568" y="16257"/>
                    <a:pt x="4561" y="16264"/>
                    <a:pt x="4553" y="16264"/>
                  </a:cubicBezTo>
                  <a:cubicBezTo>
                    <a:pt x="4544" y="16265"/>
                    <a:pt x="4537" y="16258"/>
                    <a:pt x="4536" y="16249"/>
                  </a:cubicBezTo>
                  <a:lnTo>
                    <a:pt x="4504" y="14873"/>
                  </a:lnTo>
                  <a:lnTo>
                    <a:pt x="4472" y="12945"/>
                  </a:lnTo>
                  <a:lnTo>
                    <a:pt x="4504" y="12945"/>
                  </a:lnTo>
                  <a:lnTo>
                    <a:pt x="4472" y="15697"/>
                  </a:lnTo>
                  <a:lnTo>
                    <a:pt x="4440" y="16249"/>
                  </a:lnTo>
                  <a:cubicBezTo>
                    <a:pt x="4440" y="16258"/>
                    <a:pt x="4433" y="16265"/>
                    <a:pt x="4424" y="16264"/>
                  </a:cubicBezTo>
                  <a:cubicBezTo>
                    <a:pt x="4415" y="16264"/>
                    <a:pt x="4409" y="16257"/>
                    <a:pt x="4408" y="16249"/>
                  </a:cubicBezTo>
                  <a:lnTo>
                    <a:pt x="4384" y="13497"/>
                  </a:lnTo>
                  <a:lnTo>
                    <a:pt x="4352" y="12121"/>
                  </a:lnTo>
                  <a:lnTo>
                    <a:pt x="4320" y="8265"/>
                  </a:lnTo>
                  <a:lnTo>
                    <a:pt x="4352" y="8265"/>
                  </a:lnTo>
                  <a:lnTo>
                    <a:pt x="4320" y="16801"/>
                  </a:lnTo>
                  <a:cubicBezTo>
                    <a:pt x="4320" y="16809"/>
                    <a:pt x="4313" y="16816"/>
                    <a:pt x="4305" y="16816"/>
                  </a:cubicBezTo>
                  <a:cubicBezTo>
                    <a:pt x="4296" y="16816"/>
                    <a:pt x="4289" y="16809"/>
                    <a:pt x="4288" y="16801"/>
                  </a:cubicBezTo>
                  <a:lnTo>
                    <a:pt x="4256" y="13217"/>
                  </a:lnTo>
                  <a:lnTo>
                    <a:pt x="4288" y="13217"/>
                  </a:lnTo>
                  <a:lnTo>
                    <a:pt x="4256" y="13769"/>
                  </a:lnTo>
                  <a:lnTo>
                    <a:pt x="4232" y="14873"/>
                  </a:lnTo>
                  <a:cubicBezTo>
                    <a:pt x="4232" y="14882"/>
                    <a:pt x="4225" y="14889"/>
                    <a:pt x="4216" y="14888"/>
                  </a:cubicBezTo>
                  <a:cubicBezTo>
                    <a:pt x="4208" y="14888"/>
                    <a:pt x="4201" y="14881"/>
                    <a:pt x="4200" y="14873"/>
                  </a:cubicBezTo>
                  <a:lnTo>
                    <a:pt x="4168" y="10193"/>
                  </a:lnTo>
                  <a:lnTo>
                    <a:pt x="4136" y="8545"/>
                  </a:lnTo>
                  <a:lnTo>
                    <a:pt x="4168" y="8545"/>
                  </a:lnTo>
                  <a:lnTo>
                    <a:pt x="4136" y="14321"/>
                  </a:lnTo>
                  <a:cubicBezTo>
                    <a:pt x="4136" y="14329"/>
                    <a:pt x="4129" y="14336"/>
                    <a:pt x="4120" y="14336"/>
                  </a:cubicBezTo>
                  <a:cubicBezTo>
                    <a:pt x="4112" y="14336"/>
                    <a:pt x="4105" y="14329"/>
                    <a:pt x="4104" y="14321"/>
                  </a:cubicBezTo>
                  <a:lnTo>
                    <a:pt x="4072" y="8545"/>
                  </a:lnTo>
                  <a:lnTo>
                    <a:pt x="4104" y="8545"/>
                  </a:lnTo>
                  <a:lnTo>
                    <a:pt x="4072" y="10745"/>
                  </a:lnTo>
                  <a:cubicBezTo>
                    <a:pt x="4072" y="10753"/>
                    <a:pt x="4065" y="10760"/>
                    <a:pt x="4056" y="10760"/>
                  </a:cubicBezTo>
                  <a:lnTo>
                    <a:pt x="4032" y="10760"/>
                  </a:lnTo>
                  <a:lnTo>
                    <a:pt x="4048" y="10745"/>
                  </a:lnTo>
                  <a:lnTo>
                    <a:pt x="4016" y="12945"/>
                  </a:lnTo>
                  <a:cubicBezTo>
                    <a:pt x="4016" y="12953"/>
                    <a:pt x="4009" y="12960"/>
                    <a:pt x="4000" y="12960"/>
                  </a:cubicBezTo>
                  <a:cubicBezTo>
                    <a:pt x="3992" y="12960"/>
                    <a:pt x="3985" y="12953"/>
                    <a:pt x="3984" y="12945"/>
                  </a:cubicBezTo>
                  <a:lnTo>
                    <a:pt x="3952" y="8817"/>
                  </a:lnTo>
                  <a:lnTo>
                    <a:pt x="3984" y="8817"/>
                  </a:lnTo>
                  <a:lnTo>
                    <a:pt x="3952" y="14593"/>
                  </a:lnTo>
                  <a:cubicBezTo>
                    <a:pt x="3952" y="14601"/>
                    <a:pt x="3945" y="14608"/>
                    <a:pt x="3936" y="14608"/>
                  </a:cubicBezTo>
                  <a:cubicBezTo>
                    <a:pt x="3928" y="14608"/>
                    <a:pt x="3921" y="14601"/>
                    <a:pt x="3920" y="14593"/>
                  </a:cubicBezTo>
                  <a:lnTo>
                    <a:pt x="3888" y="9097"/>
                  </a:lnTo>
                  <a:lnTo>
                    <a:pt x="3920" y="9097"/>
                  </a:lnTo>
                  <a:lnTo>
                    <a:pt x="3888" y="10193"/>
                  </a:lnTo>
                  <a:lnTo>
                    <a:pt x="3864" y="11570"/>
                  </a:lnTo>
                  <a:lnTo>
                    <a:pt x="3832" y="11849"/>
                  </a:lnTo>
                  <a:lnTo>
                    <a:pt x="3800" y="12673"/>
                  </a:lnTo>
                  <a:lnTo>
                    <a:pt x="3768" y="14593"/>
                  </a:lnTo>
                  <a:cubicBezTo>
                    <a:pt x="3768" y="14601"/>
                    <a:pt x="3761" y="14609"/>
                    <a:pt x="3752" y="14608"/>
                  </a:cubicBezTo>
                  <a:cubicBezTo>
                    <a:pt x="3744" y="14608"/>
                    <a:pt x="3737" y="14601"/>
                    <a:pt x="3736" y="14593"/>
                  </a:cubicBezTo>
                  <a:lnTo>
                    <a:pt x="3704" y="10193"/>
                  </a:lnTo>
                  <a:lnTo>
                    <a:pt x="3672" y="7721"/>
                  </a:lnTo>
                  <a:lnTo>
                    <a:pt x="3648" y="7169"/>
                  </a:lnTo>
                  <a:lnTo>
                    <a:pt x="3616" y="5513"/>
                  </a:lnTo>
                  <a:lnTo>
                    <a:pt x="3648" y="5513"/>
                  </a:lnTo>
                  <a:lnTo>
                    <a:pt x="3616" y="9921"/>
                  </a:lnTo>
                  <a:lnTo>
                    <a:pt x="3584" y="11297"/>
                  </a:lnTo>
                  <a:lnTo>
                    <a:pt x="3552" y="14049"/>
                  </a:lnTo>
                  <a:cubicBezTo>
                    <a:pt x="3552" y="14057"/>
                    <a:pt x="3545" y="14064"/>
                    <a:pt x="3536" y="14064"/>
                  </a:cubicBezTo>
                  <a:cubicBezTo>
                    <a:pt x="3528" y="14064"/>
                    <a:pt x="3521" y="14057"/>
                    <a:pt x="3520" y="14049"/>
                  </a:cubicBezTo>
                  <a:lnTo>
                    <a:pt x="3496" y="11849"/>
                  </a:lnTo>
                  <a:lnTo>
                    <a:pt x="3464" y="10745"/>
                  </a:lnTo>
                  <a:lnTo>
                    <a:pt x="3496" y="10745"/>
                  </a:lnTo>
                  <a:lnTo>
                    <a:pt x="3464" y="13769"/>
                  </a:lnTo>
                  <a:cubicBezTo>
                    <a:pt x="3464" y="13777"/>
                    <a:pt x="3457" y="13784"/>
                    <a:pt x="3448" y="13784"/>
                  </a:cubicBezTo>
                  <a:cubicBezTo>
                    <a:pt x="3440" y="13784"/>
                    <a:pt x="3433" y="13777"/>
                    <a:pt x="3432" y="13769"/>
                  </a:cubicBezTo>
                  <a:lnTo>
                    <a:pt x="3400" y="10745"/>
                  </a:lnTo>
                  <a:lnTo>
                    <a:pt x="3432" y="10745"/>
                  </a:lnTo>
                  <a:lnTo>
                    <a:pt x="3400" y="12945"/>
                  </a:lnTo>
                  <a:cubicBezTo>
                    <a:pt x="3400" y="12953"/>
                    <a:pt x="3393" y="12960"/>
                    <a:pt x="3385" y="12960"/>
                  </a:cubicBezTo>
                  <a:cubicBezTo>
                    <a:pt x="3376" y="12960"/>
                    <a:pt x="3369" y="12954"/>
                    <a:pt x="3368" y="12945"/>
                  </a:cubicBezTo>
                  <a:lnTo>
                    <a:pt x="3336" y="11297"/>
                  </a:lnTo>
                  <a:lnTo>
                    <a:pt x="3312" y="8545"/>
                  </a:lnTo>
                  <a:lnTo>
                    <a:pt x="3344" y="8545"/>
                  </a:lnTo>
                  <a:lnTo>
                    <a:pt x="3312" y="10745"/>
                  </a:lnTo>
                  <a:lnTo>
                    <a:pt x="3280" y="11297"/>
                  </a:lnTo>
                  <a:cubicBezTo>
                    <a:pt x="3280" y="11306"/>
                    <a:pt x="3273" y="11312"/>
                    <a:pt x="3264" y="11312"/>
                  </a:cubicBezTo>
                  <a:cubicBezTo>
                    <a:pt x="3256" y="11312"/>
                    <a:pt x="3249" y="11306"/>
                    <a:pt x="3248" y="11297"/>
                  </a:cubicBezTo>
                  <a:lnTo>
                    <a:pt x="3216" y="10745"/>
                  </a:lnTo>
                  <a:lnTo>
                    <a:pt x="3232" y="10760"/>
                  </a:lnTo>
                  <a:lnTo>
                    <a:pt x="3200" y="10760"/>
                  </a:lnTo>
                  <a:cubicBezTo>
                    <a:pt x="3192" y="10760"/>
                    <a:pt x="3185" y="10753"/>
                    <a:pt x="3184" y="10745"/>
                  </a:cubicBezTo>
                  <a:lnTo>
                    <a:pt x="3152" y="6617"/>
                  </a:lnTo>
                  <a:lnTo>
                    <a:pt x="3184" y="6617"/>
                  </a:lnTo>
                  <a:lnTo>
                    <a:pt x="3160" y="11017"/>
                  </a:lnTo>
                  <a:cubicBezTo>
                    <a:pt x="3160" y="11025"/>
                    <a:pt x="3153" y="11032"/>
                    <a:pt x="3144" y="11032"/>
                  </a:cubicBezTo>
                  <a:cubicBezTo>
                    <a:pt x="3136" y="11032"/>
                    <a:pt x="3129" y="11025"/>
                    <a:pt x="3128" y="11017"/>
                  </a:cubicBezTo>
                  <a:lnTo>
                    <a:pt x="3096" y="7169"/>
                  </a:lnTo>
                  <a:lnTo>
                    <a:pt x="3128" y="7169"/>
                  </a:lnTo>
                  <a:lnTo>
                    <a:pt x="3096" y="8265"/>
                  </a:lnTo>
                  <a:cubicBezTo>
                    <a:pt x="3096" y="8274"/>
                    <a:pt x="3089" y="8281"/>
                    <a:pt x="3080" y="8280"/>
                  </a:cubicBezTo>
                  <a:cubicBezTo>
                    <a:pt x="3072" y="8280"/>
                    <a:pt x="3065" y="8273"/>
                    <a:pt x="3064" y="8265"/>
                  </a:cubicBezTo>
                  <a:lnTo>
                    <a:pt x="3032" y="6617"/>
                  </a:lnTo>
                  <a:lnTo>
                    <a:pt x="3064" y="6617"/>
                  </a:lnTo>
                  <a:lnTo>
                    <a:pt x="3032" y="8817"/>
                  </a:lnTo>
                  <a:lnTo>
                    <a:pt x="3000" y="13497"/>
                  </a:lnTo>
                  <a:cubicBezTo>
                    <a:pt x="3000" y="13505"/>
                    <a:pt x="2993" y="13512"/>
                    <a:pt x="2984" y="13512"/>
                  </a:cubicBezTo>
                  <a:cubicBezTo>
                    <a:pt x="2976" y="13512"/>
                    <a:pt x="2969" y="13505"/>
                    <a:pt x="2968" y="13497"/>
                  </a:cubicBezTo>
                  <a:lnTo>
                    <a:pt x="2944" y="9097"/>
                  </a:lnTo>
                  <a:lnTo>
                    <a:pt x="2976" y="9097"/>
                  </a:lnTo>
                  <a:lnTo>
                    <a:pt x="2944" y="9641"/>
                  </a:lnTo>
                  <a:lnTo>
                    <a:pt x="2912" y="10473"/>
                  </a:lnTo>
                  <a:lnTo>
                    <a:pt x="2880" y="14321"/>
                  </a:lnTo>
                  <a:cubicBezTo>
                    <a:pt x="2880" y="14329"/>
                    <a:pt x="2873" y="14336"/>
                    <a:pt x="2864" y="14336"/>
                  </a:cubicBezTo>
                  <a:cubicBezTo>
                    <a:pt x="2856" y="14336"/>
                    <a:pt x="2849" y="14329"/>
                    <a:pt x="2848" y="14321"/>
                  </a:cubicBezTo>
                  <a:lnTo>
                    <a:pt x="2816" y="6345"/>
                  </a:lnTo>
                  <a:lnTo>
                    <a:pt x="2848" y="6345"/>
                  </a:lnTo>
                  <a:lnTo>
                    <a:pt x="2824" y="10193"/>
                  </a:lnTo>
                  <a:lnTo>
                    <a:pt x="2792" y="13217"/>
                  </a:lnTo>
                  <a:cubicBezTo>
                    <a:pt x="2792" y="13225"/>
                    <a:pt x="2785" y="13232"/>
                    <a:pt x="2777" y="13232"/>
                  </a:cubicBezTo>
                  <a:cubicBezTo>
                    <a:pt x="2768" y="13232"/>
                    <a:pt x="2761" y="13225"/>
                    <a:pt x="2760" y="13217"/>
                  </a:cubicBezTo>
                  <a:lnTo>
                    <a:pt x="2728" y="11297"/>
                  </a:lnTo>
                  <a:lnTo>
                    <a:pt x="2696" y="7169"/>
                  </a:lnTo>
                  <a:lnTo>
                    <a:pt x="2728" y="7169"/>
                  </a:lnTo>
                  <a:lnTo>
                    <a:pt x="2696" y="12673"/>
                  </a:lnTo>
                  <a:cubicBezTo>
                    <a:pt x="2696" y="12681"/>
                    <a:pt x="2689" y="12688"/>
                    <a:pt x="2681" y="12688"/>
                  </a:cubicBezTo>
                  <a:cubicBezTo>
                    <a:pt x="2672" y="12688"/>
                    <a:pt x="2665" y="12681"/>
                    <a:pt x="2664" y="12673"/>
                  </a:cubicBezTo>
                  <a:lnTo>
                    <a:pt x="2632" y="9921"/>
                  </a:lnTo>
                  <a:lnTo>
                    <a:pt x="2664" y="9921"/>
                  </a:lnTo>
                  <a:lnTo>
                    <a:pt x="2640" y="12673"/>
                  </a:lnTo>
                  <a:cubicBezTo>
                    <a:pt x="2640" y="12681"/>
                    <a:pt x="2633" y="12688"/>
                    <a:pt x="2624" y="12688"/>
                  </a:cubicBezTo>
                  <a:cubicBezTo>
                    <a:pt x="2616" y="12688"/>
                    <a:pt x="2609" y="12681"/>
                    <a:pt x="2608" y="12673"/>
                  </a:cubicBezTo>
                  <a:lnTo>
                    <a:pt x="2576" y="7169"/>
                  </a:lnTo>
                  <a:lnTo>
                    <a:pt x="2608" y="7169"/>
                  </a:lnTo>
                  <a:lnTo>
                    <a:pt x="2576" y="9369"/>
                  </a:lnTo>
                  <a:cubicBezTo>
                    <a:pt x="2576" y="9377"/>
                    <a:pt x="2569" y="9384"/>
                    <a:pt x="2561" y="9384"/>
                  </a:cubicBezTo>
                  <a:cubicBezTo>
                    <a:pt x="2552" y="9385"/>
                    <a:pt x="2545" y="9378"/>
                    <a:pt x="2544" y="9369"/>
                  </a:cubicBezTo>
                  <a:lnTo>
                    <a:pt x="2512" y="8545"/>
                  </a:lnTo>
                  <a:lnTo>
                    <a:pt x="2544" y="8545"/>
                  </a:lnTo>
                  <a:lnTo>
                    <a:pt x="2512" y="11017"/>
                  </a:lnTo>
                  <a:cubicBezTo>
                    <a:pt x="2512" y="11025"/>
                    <a:pt x="2505" y="11032"/>
                    <a:pt x="2496" y="11032"/>
                  </a:cubicBezTo>
                  <a:cubicBezTo>
                    <a:pt x="2488" y="11032"/>
                    <a:pt x="2481" y="11025"/>
                    <a:pt x="2480" y="11017"/>
                  </a:cubicBezTo>
                  <a:lnTo>
                    <a:pt x="2449" y="7170"/>
                  </a:lnTo>
                  <a:lnTo>
                    <a:pt x="2425" y="6890"/>
                  </a:lnTo>
                  <a:lnTo>
                    <a:pt x="2456" y="6889"/>
                  </a:lnTo>
                  <a:lnTo>
                    <a:pt x="2424" y="9097"/>
                  </a:lnTo>
                  <a:lnTo>
                    <a:pt x="2392" y="11849"/>
                  </a:lnTo>
                  <a:lnTo>
                    <a:pt x="2360" y="13769"/>
                  </a:lnTo>
                  <a:cubicBezTo>
                    <a:pt x="2360" y="13777"/>
                    <a:pt x="2353" y="13785"/>
                    <a:pt x="2344" y="13784"/>
                  </a:cubicBezTo>
                  <a:cubicBezTo>
                    <a:pt x="2336" y="13784"/>
                    <a:pt x="2329" y="13777"/>
                    <a:pt x="2328" y="13769"/>
                  </a:cubicBezTo>
                  <a:lnTo>
                    <a:pt x="2296" y="9097"/>
                  </a:lnTo>
                  <a:lnTo>
                    <a:pt x="2264" y="5513"/>
                  </a:lnTo>
                  <a:lnTo>
                    <a:pt x="2296" y="5513"/>
                  </a:lnTo>
                  <a:lnTo>
                    <a:pt x="2272" y="9921"/>
                  </a:lnTo>
                  <a:cubicBezTo>
                    <a:pt x="2272" y="9929"/>
                    <a:pt x="2265" y="9936"/>
                    <a:pt x="2256" y="9936"/>
                  </a:cubicBezTo>
                  <a:cubicBezTo>
                    <a:pt x="2248" y="9936"/>
                    <a:pt x="2241" y="9929"/>
                    <a:pt x="2240" y="9921"/>
                  </a:cubicBezTo>
                  <a:lnTo>
                    <a:pt x="2208" y="6065"/>
                  </a:lnTo>
                  <a:lnTo>
                    <a:pt x="2176" y="4417"/>
                  </a:lnTo>
                  <a:lnTo>
                    <a:pt x="2208" y="4417"/>
                  </a:lnTo>
                  <a:lnTo>
                    <a:pt x="2176" y="7441"/>
                  </a:lnTo>
                  <a:cubicBezTo>
                    <a:pt x="2176" y="7449"/>
                    <a:pt x="2169" y="7456"/>
                    <a:pt x="2160" y="7456"/>
                  </a:cubicBezTo>
                  <a:cubicBezTo>
                    <a:pt x="2152" y="7456"/>
                    <a:pt x="2145" y="7449"/>
                    <a:pt x="2144" y="7441"/>
                  </a:cubicBezTo>
                  <a:lnTo>
                    <a:pt x="2112" y="4969"/>
                  </a:lnTo>
                  <a:lnTo>
                    <a:pt x="2144" y="4969"/>
                  </a:lnTo>
                  <a:lnTo>
                    <a:pt x="2112" y="7441"/>
                  </a:lnTo>
                  <a:lnTo>
                    <a:pt x="2088" y="9641"/>
                  </a:lnTo>
                  <a:cubicBezTo>
                    <a:pt x="2088" y="9649"/>
                    <a:pt x="2081" y="9656"/>
                    <a:pt x="2073" y="9656"/>
                  </a:cubicBezTo>
                  <a:cubicBezTo>
                    <a:pt x="2064" y="9656"/>
                    <a:pt x="2057" y="9649"/>
                    <a:pt x="2056" y="9641"/>
                  </a:cubicBezTo>
                  <a:lnTo>
                    <a:pt x="2024" y="7721"/>
                  </a:lnTo>
                  <a:lnTo>
                    <a:pt x="1992" y="4969"/>
                  </a:lnTo>
                  <a:lnTo>
                    <a:pt x="2024" y="4969"/>
                  </a:lnTo>
                  <a:lnTo>
                    <a:pt x="1992" y="6889"/>
                  </a:lnTo>
                  <a:cubicBezTo>
                    <a:pt x="1992" y="6897"/>
                    <a:pt x="1985" y="6905"/>
                    <a:pt x="1976" y="6904"/>
                  </a:cubicBezTo>
                  <a:cubicBezTo>
                    <a:pt x="1968" y="6904"/>
                    <a:pt x="1961" y="6897"/>
                    <a:pt x="1960" y="6889"/>
                  </a:cubicBezTo>
                  <a:lnTo>
                    <a:pt x="1928" y="1937"/>
                  </a:lnTo>
                  <a:lnTo>
                    <a:pt x="1960" y="1937"/>
                  </a:lnTo>
                  <a:lnTo>
                    <a:pt x="1936" y="8817"/>
                  </a:lnTo>
                  <a:cubicBezTo>
                    <a:pt x="1936" y="8825"/>
                    <a:pt x="1929" y="8832"/>
                    <a:pt x="1920" y="8832"/>
                  </a:cubicBezTo>
                  <a:cubicBezTo>
                    <a:pt x="1912" y="8832"/>
                    <a:pt x="1905" y="8825"/>
                    <a:pt x="1904" y="8817"/>
                  </a:cubicBezTo>
                  <a:lnTo>
                    <a:pt x="1872" y="3593"/>
                  </a:lnTo>
                  <a:lnTo>
                    <a:pt x="1840" y="17"/>
                  </a:lnTo>
                  <a:lnTo>
                    <a:pt x="1872" y="17"/>
                  </a:lnTo>
                  <a:lnTo>
                    <a:pt x="1840" y="1393"/>
                  </a:lnTo>
                  <a:lnTo>
                    <a:pt x="1808" y="6065"/>
                  </a:lnTo>
                  <a:cubicBezTo>
                    <a:pt x="1808" y="6073"/>
                    <a:pt x="1801" y="6080"/>
                    <a:pt x="1793" y="6080"/>
                  </a:cubicBezTo>
                  <a:cubicBezTo>
                    <a:pt x="1784" y="6080"/>
                    <a:pt x="1777" y="6073"/>
                    <a:pt x="1776" y="6065"/>
                  </a:cubicBezTo>
                  <a:lnTo>
                    <a:pt x="1744" y="3313"/>
                  </a:lnTo>
                  <a:lnTo>
                    <a:pt x="1776" y="3313"/>
                  </a:lnTo>
                  <a:lnTo>
                    <a:pt x="1752" y="7721"/>
                  </a:lnTo>
                  <a:cubicBezTo>
                    <a:pt x="1752" y="7729"/>
                    <a:pt x="1745" y="7736"/>
                    <a:pt x="1737" y="7736"/>
                  </a:cubicBezTo>
                  <a:cubicBezTo>
                    <a:pt x="1728" y="7736"/>
                    <a:pt x="1721" y="7729"/>
                    <a:pt x="1720" y="7721"/>
                  </a:cubicBezTo>
                  <a:lnTo>
                    <a:pt x="1688" y="4689"/>
                  </a:lnTo>
                  <a:lnTo>
                    <a:pt x="1656" y="1665"/>
                  </a:lnTo>
                  <a:lnTo>
                    <a:pt x="1688" y="1666"/>
                  </a:lnTo>
                  <a:lnTo>
                    <a:pt x="1656" y="1937"/>
                  </a:lnTo>
                  <a:lnTo>
                    <a:pt x="1624" y="4969"/>
                  </a:lnTo>
                  <a:cubicBezTo>
                    <a:pt x="1624" y="4977"/>
                    <a:pt x="1617" y="4984"/>
                    <a:pt x="1609" y="4984"/>
                  </a:cubicBezTo>
                  <a:cubicBezTo>
                    <a:pt x="1600" y="4985"/>
                    <a:pt x="1593" y="4978"/>
                    <a:pt x="1592" y="4969"/>
                  </a:cubicBezTo>
                  <a:lnTo>
                    <a:pt x="1560" y="4417"/>
                  </a:lnTo>
                  <a:lnTo>
                    <a:pt x="1536" y="1113"/>
                  </a:lnTo>
                  <a:lnTo>
                    <a:pt x="1568" y="1113"/>
                  </a:lnTo>
                  <a:lnTo>
                    <a:pt x="1536" y="11017"/>
                  </a:lnTo>
                  <a:cubicBezTo>
                    <a:pt x="1536" y="11025"/>
                    <a:pt x="1529" y="11032"/>
                    <a:pt x="1520" y="11032"/>
                  </a:cubicBezTo>
                  <a:cubicBezTo>
                    <a:pt x="1512" y="11032"/>
                    <a:pt x="1505" y="11025"/>
                    <a:pt x="1504" y="11017"/>
                  </a:cubicBezTo>
                  <a:lnTo>
                    <a:pt x="1472" y="6065"/>
                  </a:lnTo>
                  <a:lnTo>
                    <a:pt x="1504" y="6065"/>
                  </a:lnTo>
                  <a:lnTo>
                    <a:pt x="1472" y="7721"/>
                  </a:lnTo>
                  <a:cubicBezTo>
                    <a:pt x="1472" y="7730"/>
                    <a:pt x="1465" y="7737"/>
                    <a:pt x="1456" y="7736"/>
                  </a:cubicBezTo>
                  <a:cubicBezTo>
                    <a:pt x="1448" y="7736"/>
                    <a:pt x="1441" y="7729"/>
                    <a:pt x="1440" y="7721"/>
                  </a:cubicBezTo>
                  <a:lnTo>
                    <a:pt x="1408" y="2769"/>
                  </a:lnTo>
                  <a:lnTo>
                    <a:pt x="1440" y="2769"/>
                  </a:lnTo>
                  <a:lnTo>
                    <a:pt x="1408" y="7441"/>
                  </a:lnTo>
                  <a:cubicBezTo>
                    <a:pt x="1408" y="7449"/>
                    <a:pt x="1401" y="7456"/>
                    <a:pt x="1392" y="7456"/>
                  </a:cubicBezTo>
                  <a:lnTo>
                    <a:pt x="1368" y="7456"/>
                  </a:lnTo>
                  <a:lnTo>
                    <a:pt x="1384" y="7441"/>
                  </a:lnTo>
                  <a:lnTo>
                    <a:pt x="1352" y="9097"/>
                  </a:lnTo>
                  <a:cubicBezTo>
                    <a:pt x="1352" y="9106"/>
                    <a:pt x="1345" y="9112"/>
                    <a:pt x="1336" y="9112"/>
                  </a:cubicBezTo>
                  <a:cubicBezTo>
                    <a:pt x="1328" y="9112"/>
                    <a:pt x="1321" y="9105"/>
                    <a:pt x="1320" y="9097"/>
                  </a:cubicBezTo>
                  <a:lnTo>
                    <a:pt x="1288" y="6617"/>
                  </a:lnTo>
                  <a:lnTo>
                    <a:pt x="1320" y="6617"/>
                  </a:lnTo>
                  <a:lnTo>
                    <a:pt x="1288" y="10473"/>
                  </a:lnTo>
                  <a:cubicBezTo>
                    <a:pt x="1288" y="10481"/>
                    <a:pt x="1281" y="10488"/>
                    <a:pt x="1272" y="10488"/>
                  </a:cubicBezTo>
                  <a:cubicBezTo>
                    <a:pt x="1264" y="10488"/>
                    <a:pt x="1257" y="10481"/>
                    <a:pt x="1256" y="10473"/>
                  </a:cubicBezTo>
                  <a:lnTo>
                    <a:pt x="1224" y="3041"/>
                  </a:lnTo>
                  <a:lnTo>
                    <a:pt x="1256" y="3041"/>
                  </a:lnTo>
                  <a:lnTo>
                    <a:pt x="1232" y="6617"/>
                  </a:lnTo>
                  <a:cubicBezTo>
                    <a:pt x="1232" y="6625"/>
                    <a:pt x="1226" y="6632"/>
                    <a:pt x="1217" y="6632"/>
                  </a:cubicBezTo>
                  <a:cubicBezTo>
                    <a:pt x="1209" y="6633"/>
                    <a:pt x="1202" y="6627"/>
                    <a:pt x="1201" y="6618"/>
                  </a:cubicBezTo>
                  <a:lnTo>
                    <a:pt x="1168" y="6345"/>
                  </a:lnTo>
                  <a:lnTo>
                    <a:pt x="1136" y="5513"/>
                  </a:lnTo>
                  <a:lnTo>
                    <a:pt x="1168" y="5513"/>
                  </a:lnTo>
                  <a:lnTo>
                    <a:pt x="1136" y="9097"/>
                  </a:lnTo>
                  <a:cubicBezTo>
                    <a:pt x="1136" y="9105"/>
                    <a:pt x="1129" y="9112"/>
                    <a:pt x="1121" y="9112"/>
                  </a:cubicBezTo>
                  <a:cubicBezTo>
                    <a:pt x="1112" y="9112"/>
                    <a:pt x="1105" y="9105"/>
                    <a:pt x="1104" y="9097"/>
                  </a:cubicBezTo>
                  <a:lnTo>
                    <a:pt x="1072" y="6617"/>
                  </a:lnTo>
                  <a:lnTo>
                    <a:pt x="1040" y="5793"/>
                  </a:lnTo>
                  <a:lnTo>
                    <a:pt x="1072" y="5794"/>
                  </a:lnTo>
                  <a:lnTo>
                    <a:pt x="1048" y="6066"/>
                  </a:lnTo>
                  <a:cubicBezTo>
                    <a:pt x="1048" y="6074"/>
                    <a:pt x="1040" y="6081"/>
                    <a:pt x="1032" y="6080"/>
                  </a:cubicBezTo>
                  <a:cubicBezTo>
                    <a:pt x="1023" y="6080"/>
                    <a:pt x="1017" y="6073"/>
                    <a:pt x="1016" y="6065"/>
                  </a:cubicBezTo>
                  <a:lnTo>
                    <a:pt x="984" y="3593"/>
                  </a:lnTo>
                  <a:lnTo>
                    <a:pt x="1016" y="3593"/>
                  </a:lnTo>
                  <a:lnTo>
                    <a:pt x="984" y="9097"/>
                  </a:lnTo>
                  <a:cubicBezTo>
                    <a:pt x="984" y="9105"/>
                    <a:pt x="977" y="9112"/>
                    <a:pt x="969" y="9112"/>
                  </a:cubicBezTo>
                  <a:cubicBezTo>
                    <a:pt x="960" y="9113"/>
                    <a:pt x="953" y="9106"/>
                    <a:pt x="952" y="9097"/>
                  </a:cubicBezTo>
                  <a:lnTo>
                    <a:pt x="920" y="7441"/>
                  </a:lnTo>
                  <a:lnTo>
                    <a:pt x="888" y="6889"/>
                  </a:lnTo>
                  <a:lnTo>
                    <a:pt x="920" y="6889"/>
                  </a:lnTo>
                  <a:lnTo>
                    <a:pt x="888" y="7993"/>
                  </a:lnTo>
                  <a:lnTo>
                    <a:pt x="864" y="9921"/>
                  </a:lnTo>
                  <a:cubicBezTo>
                    <a:pt x="864" y="9929"/>
                    <a:pt x="857" y="9936"/>
                    <a:pt x="848" y="9936"/>
                  </a:cubicBezTo>
                  <a:cubicBezTo>
                    <a:pt x="840" y="9936"/>
                    <a:pt x="833" y="9929"/>
                    <a:pt x="832" y="9921"/>
                  </a:cubicBezTo>
                  <a:lnTo>
                    <a:pt x="800" y="4689"/>
                  </a:lnTo>
                  <a:lnTo>
                    <a:pt x="832" y="4689"/>
                  </a:lnTo>
                  <a:lnTo>
                    <a:pt x="800" y="6889"/>
                  </a:lnTo>
                  <a:lnTo>
                    <a:pt x="768" y="9921"/>
                  </a:lnTo>
                  <a:cubicBezTo>
                    <a:pt x="768" y="9929"/>
                    <a:pt x="761" y="9936"/>
                    <a:pt x="752" y="9936"/>
                  </a:cubicBezTo>
                  <a:lnTo>
                    <a:pt x="720" y="9936"/>
                  </a:lnTo>
                  <a:lnTo>
                    <a:pt x="736" y="9921"/>
                  </a:lnTo>
                  <a:lnTo>
                    <a:pt x="704" y="10473"/>
                  </a:lnTo>
                  <a:lnTo>
                    <a:pt x="680" y="14049"/>
                  </a:lnTo>
                  <a:cubicBezTo>
                    <a:pt x="680" y="14057"/>
                    <a:pt x="673" y="14064"/>
                    <a:pt x="664" y="14064"/>
                  </a:cubicBezTo>
                  <a:cubicBezTo>
                    <a:pt x="656" y="14064"/>
                    <a:pt x="649" y="14057"/>
                    <a:pt x="648" y="14049"/>
                  </a:cubicBezTo>
                  <a:lnTo>
                    <a:pt x="616" y="9921"/>
                  </a:lnTo>
                  <a:lnTo>
                    <a:pt x="648" y="9922"/>
                  </a:lnTo>
                  <a:lnTo>
                    <a:pt x="616" y="10193"/>
                  </a:lnTo>
                  <a:lnTo>
                    <a:pt x="584" y="13769"/>
                  </a:lnTo>
                  <a:cubicBezTo>
                    <a:pt x="584" y="13777"/>
                    <a:pt x="577" y="13784"/>
                    <a:pt x="568" y="13784"/>
                  </a:cubicBezTo>
                  <a:cubicBezTo>
                    <a:pt x="560" y="13784"/>
                    <a:pt x="553" y="13777"/>
                    <a:pt x="552" y="13769"/>
                  </a:cubicBezTo>
                  <a:lnTo>
                    <a:pt x="520" y="10193"/>
                  </a:lnTo>
                  <a:lnTo>
                    <a:pt x="552" y="10193"/>
                  </a:lnTo>
                  <a:lnTo>
                    <a:pt x="520" y="13769"/>
                  </a:lnTo>
                  <a:cubicBezTo>
                    <a:pt x="520" y="13777"/>
                    <a:pt x="513" y="13784"/>
                    <a:pt x="504" y="13784"/>
                  </a:cubicBezTo>
                  <a:cubicBezTo>
                    <a:pt x="496" y="13784"/>
                    <a:pt x="489" y="13777"/>
                    <a:pt x="488" y="13769"/>
                  </a:cubicBezTo>
                  <a:lnTo>
                    <a:pt x="464" y="8817"/>
                  </a:lnTo>
                  <a:lnTo>
                    <a:pt x="496" y="8817"/>
                  </a:lnTo>
                  <a:lnTo>
                    <a:pt x="464" y="11017"/>
                  </a:lnTo>
                  <a:lnTo>
                    <a:pt x="432" y="11569"/>
                  </a:lnTo>
                  <a:cubicBezTo>
                    <a:pt x="432" y="11578"/>
                    <a:pt x="425" y="11585"/>
                    <a:pt x="416" y="11584"/>
                  </a:cubicBezTo>
                  <a:cubicBezTo>
                    <a:pt x="407" y="11584"/>
                    <a:pt x="401" y="11577"/>
                    <a:pt x="400" y="11569"/>
                  </a:cubicBezTo>
                  <a:lnTo>
                    <a:pt x="369" y="9098"/>
                  </a:lnTo>
                  <a:lnTo>
                    <a:pt x="337" y="8818"/>
                  </a:lnTo>
                  <a:lnTo>
                    <a:pt x="368" y="8817"/>
                  </a:lnTo>
                  <a:lnTo>
                    <a:pt x="344" y="11017"/>
                  </a:lnTo>
                  <a:cubicBezTo>
                    <a:pt x="344" y="11025"/>
                    <a:pt x="337" y="11032"/>
                    <a:pt x="329" y="11032"/>
                  </a:cubicBezTo>
                  <a:cubicBezTo>
                    <a:pt x="320" y="11033"/>
                    <a:pt x="313" y="11026"/>
                    <a:pt x="312" y="11017"/>
                  </a:cubicBezTo>
                  <a:lnTo>
                    <a:pt x="280" y="9641"/>
                  </a:lnTo>
                  <a:lnTo>
                    <a:pt x="248" y="7721"/>
                  </a:lnTo>
                  <a:lnTo>
                    <a:pt x="280" y="7721"/>
                  </a:lnTo>
                  <a:lnTo>
                    <a:pt x="248" y="10745"/>
                  </a:lnTo>
                  <a:cubicBezTo>
                    <a:pt x="248" y="10753"/>
                    <a:pt x="241" y="10760"/>
                    <a:pt x="232" y="10760"/>
                  </a:cubicBezTo>
                  <a:cubicBezTo>
                    <a:pt x="224" y="10760"/>
                    <a:pt x="217" y="10753"/>
                    <a:pt x="216" y="10745"/>
                  </a:cubicBezTo>
                  <a:lnTo>
                    <a:pt x="184" y="7993"/>
                  </a:lnTo>
                  <a:lnTo>
                    <a:pt x="216" y="7993"/>
                  </a:lnTo>
                  <a:lnTo>
                    <a:pt x="184" y="10473"/>
                  </a:lnTo>
                  <a:lnTo>
                    <a:pt x="160" y="11849"/>
                  </a:lnTo>
                  <a:cubicBezTo>
                    <a:pt x="160" y="11858"/>
                    <a:pt x="153" y="11865"/>
                    <a:pt x="144" y="11864"/>
                  </a:cubicBezTo>
                  <a:cubicBezTo>
                    <a:pt x="136" y="11864"/>
                    <a:pt x="129" y="11857"/>
                    <a:pt x="128" y="11849"/>
                  </a:cubicBezTo>
                  <a:lnTo>
                    <a:pt x="96" y="6617"/>
                  </a:lnTo>
                  <a:lnTo>
                    <a:pt x="128" y="6617"/>
                  </a:lnTo>
                  <a:lnTo>
                    <a:pt x="96" y="11017"/>
                  </a:lnTo>
                  <a:cubicBezTo>
                    <a:pt x="96" y="11025"/>
                    <a:pt x="89" y="11032"/>
                    <a:pt x="80" y="11032"/>
                  </a:cubicBezTo>
                  <a:lnTo>
                    <a:pt x="48" y="11032"/>
                  </a:lnTo>
                  <a:cubicBezTo>
                    <a:pt x="40" y="11032"/>
                    <a:pt x="33" y="11026"/>
                    <a:pt x="32" y="11017"/>
                  </a:cubicBezTo>
                  <a:lnTo>
                    <a:pt x="0" y="10193"/>
                  </a:lnTo>
                  <a:cubicBezTo>
                    <a:pt x="0" y="10184"/>
                    <a:pt x="7" y="10177"/>
                    <a:pt x="16" y="10176"/>
                  </a:cubicBezTo>
                  <a:cubicBezTo>
                    <a:pt x="25" y="10176"/>
                    <a:pt x="32" y="10183"/>
                    <a:pt x="32" y="10192"/>
                  </a:cubicBezTo>
                  <a:close/>
                </a:path>
              </a:pathLst>
            </a:custGeom>
            <a:solidFill>
              <a:srgbClr val="5B9BD5"/>
            </a:solidFill>
            <a:ln w="0" cap="flat">
              <a:solidFill>
                <a:srgbClr val="5B9BD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3"/>
            <p:cNvSpPr>
              <a:spLocks/>
            </p:cNvSpPr>
            <p:nvPr/>
          </p:nvSpPr>
          <p:spPr bwMode="auto">
            <a:xfrm>
              <a:off x="4161" y="1761"/>
              <a:ext cx="376" cy="656"/>
            </a:xfrm>
            <a:custGeom>
              <a:avLst/>
              <a:gdLst>
                <a:gd name="T0" fmla="*/ 15 w 6153"/>
                <a:gd name="T1" fmla="*/ 638 h 10760"/>
                <a:gd name="T2" fmla="*/ 26 w 6153"/>
                <a:gd name="T3" fmla="*/ 236 h 10760"/>
                <a:gd name="T4" fmla="*/ 39 w 6153"/>
                <a:gd name="T5" fmla="*/ 588 h 10760"/>
                <a:gd name="T6" fmla="*/ 50 w 6153"/>
                <a:gd name="T7" fmla="*/ 185 h 10760"/>
                <a:gd name="T8" fmla="*/ 60 w 6153"/>
                <a:gd name="T9" fmla="*/ 571 h 10760"/>
                <a:gd name="T10" fmla="*/ 74 w 6153"/>
                <a:gd name="T11" fmla="*/ 168 h 10760"/>
                <a:gd name="T12" fmla="*/ 84 w 6153"/>
                <a:gd name="T13" fmla="*/ 370 h 10760"/>
                <a:gd name="T14" fmla="*/ 99 w 6153"/>
                <a:gd name="T15" fmla="*/ 336 h 10760"/>
                <a:gd name="T16" fmla="*/ 112 w 6153"/>
                <a:gd name="T17" fmla="*/ 387 h 10760"/>
                <a:gd name="T18" fmla="*/ 123 w 6153"/>
                <a:gd name="T19" fmla="*/ 454 h 10760"/>
                <a:gd name="T20" fmla="*/ 136 w 6153"/>
                <a:gd name="T21" fmla="*/ 504 h 10760"/>
                <a:gd name="T22" fmla="*/ 148 w 6153"/>
                <a:gd name="T23" fmla="*/ 253 h 10760"/>
                <a:gd name="T24" fmla="*/ 157 w 6153"/>
                <a:gd name="T25" fmla="*/ 454 h 10760"/>
                <a:gd name="T26" fmla="*/ 170 w 6153"/>
                <a:gd name="T27" fmla="*/ 555 h 10760"/>
                <a:gd name="T28" fmla="*/ 181 w 6153"/>
                <a:gd name="T29" fmla="*/ 253 h 10760"/>
                <a:gd name="T30" fmla="*/ 195 w 6153"/>
                <a:gd name="T31" fmla="*/ 353 h 10760"/>
                <a:gd name="T32" fmla="*/ 206 w 6153"/>
                <a:gd name="T33" fmla="*/ 269 h 10760"/>
                <a:gd name="T34" fmla="*/ 215 w 6153"/>
                <a:gd name="T35" fmla="*/ 370 h 10760"/>
                <a:gd name="T36" fmla="*/ 229 w 6153"/>
                <a:gd name="T37" fmla="*/ 118 h 10760"/>
                <a:gd name="T38" fmla="*/ 243 w 6153"/>
                <a:gd name="T39" fmla="*/ 420 h 10760"/>
                <a:gd name="T40" fmla="*/ 258 w 6153"/>
                <a:gd name="T41" fmla="*/ 471 h 10760"/>
                <a:gd name="T42" fmla="*/ 269 w 6153"/>
                <a:gd name="T43" fmla="*/ 403 h 10760"/>
                <a:gd name="T44" fmla="*/ 283 w 6153"/>
                <a:gd name="T45" fmla="*/ 387 h 10760"/>
                <a:gd name="T46" fmla="*/ 294 w 6153"/>
                <a:gd name="T47" fmla="*/ 85 h 10760"/>
                <a:gd name="T48" fmla="*/ 308 w 6153"/>
                <a:gd name="T49" fmla="*/ 353 h 10760"/>
                <a:gd name="T50" fmla="*/ 320 w 6153"/>
                <a:gd name="T51" fmla="*/ 303 h 10760"/>
                <a:gd name="T52" fmla="*/ 333 w 6153"/>
                <a:gd name="T53" fmla="*/ 403 h 10760"/>
                <a:gd name="T54" fmla="*/ 343 w 6153"/>
                <a:gd name="T55" fmla="*/ 352 h 10760"/>
                <a:gd name="T56" fmla="*/ 357 w 6153"/>
                <a:gd name="T57" fmla="*/ 370 h 10760"/>
                <a:gd name="T58" fmla="*/ 368 w 6153"/>
                <a:gd name="T59" fmla="*/ 318 h 10760"/>
                <a:gd name="T60" fmla="*/ 367 w 6153"/>
                <a:gd name="T61" fmla="*/ 320 h 10760"/>
                <a:gd name="T62" fmla="*/ 356 w 6153"/>
                <a:gd name="T63" fmla="*/ 371 h 10760"/>
                <a:gd name="T64" fmla="*/ 342 w 6153"/>
                <a:gd name="T65" fmla="*/ 353 h 10760"/>
                <a:gd name="T66" fmla="*/ 332 w 6153"/>
                <a:gd name="T67" fmla="*/ 404 h 10760"/>
                <a:gd name="T68" fmla="*/ 322 w 6153"/>
                <a:gd name="T69" fmla="*/ 303 h 10760"/>
                <a:gd name="T70" fmla="*/ 308 w 6153"/>
                <a:gd name="T71" fmla="*/ 437 h 10760"/>
                <a:gd name="T72" fmla="*/ 296 w 6153"/>
                <a:gd name="T73" fmla="*/ 85 h 10760"/>
                <a:gd name="T74" fmla="*/ 283 w 6153"/>
                <a:gd name="T75" fmla="*/ 454 h 10760"/>
                <a:gd name="T76" fmla="*/ 269 w 6153"/>
                <a:gd name="T77" fmla="*/ 403 h 10760"/>
                <a:gd name="T78" fmla="*/ 258 w 6153"/>
                <a:gd name="T79" fmla="*/ 471 h 10760"/>
                <a:gd name="T80" fmla="*/ 244 w 6153"/>
                <a:gd name="T81" fmla="*/ 622 h 10760"/>
                <a:gd name="T82" fmla="*/ 230 w 6153"/>
                <a:gd name="T83" fmla="*/ 320 h 10760"/>
                <a:gd name="T84" fmla="*/ 219 w 6153"/>
                <a:gd name="T85" fmla="*/ 286 h 10760"/>
                <a:gd name="T86" fmla="*/ 206 w 6153"/>
                <a:gd name="T87" fmla="*/ 269 h 10760"/>
                <a:gd name="T88" fmla="*/ 196 w 6153"/>
                <a:gd name="T89" fmla="*/ 455 h 10760"/>
                <a:gd name="T90" fmla="*/ 181 w 6153"/>
                <a:gd name="T91" fmla="*/ 253 h 10760"/>
                <a:gd name="T92" fmla="*/ 170 w 6153"/>
                <a:gd name="T93" fmla="*/ 555 h 10760"/>
                <a:gd name="T94" fmla="*/ 161 w 6153"/>
                <a:gd name="T95" fmla="*/ 353 h 10760"/>
                <a:gd name="T96" fmla="*/ 148 w 6153"/>
                <a:gd name="T97" fmla="*/ 253 h 10760"/>
                <a:gd name="T98" fmla="*/ 138 w 6153"/>
                <a:gd name="T99" fmla="*/ 471 h 10760"/>
                <a:gd name="T100" fmla="*/ 125 w 6153"/>
                <a:gd name="T101" fmla="*/ 337 h 10760"/>
                <a:gd name="T102" fmla="*/ 114 w 6153"/>
                <a:gd name="T103" fmla="*/ 555 h 10760"/>
                <a:gd name="T104" fmla="*/ 105 w 6153"/>
                <a:gd name="T105" fmla="*/ 219 h 10760"/>
                <a:gd name="T106" fmla="*/ 88 w 6153"/>
                <a:gd name="T107" fmla="*/ 236 h 10760"/>
                <a:gd name="T108" fmla="*/ 77 w 6153"/>
                <a:gd name="T109" fmla="*/ 387 h 10760"/>
                <a:gd name="T110" fmla="*/ 64 w 6153"/>
                <a:gd name="T111" fmla="*/ 152 h 10760"/>
                <a:gd name="T112" fmla="*/ 53 w 6153"/>
                <a:gd name="T113" fmla="*/ 538 h 10760"/>
                <a:gd name="T114" fmla="*/ 43 w 6153"/>
                <a:gd name="T115" fmla="*/ 51 h 10760"/>
                <a:gd name="T116" fmla="*/ 29 w 6153"/>
                <a:gd name="T117" fmla="*/ 371 h 10760"/>
                <a:gd name="T118" fmla="*/ 15 w 6153"/>
                <a:gd name="T119" fmla="*/ 454 h 10760"/>
                <a:gd name="T120" fmla="*/ 4 w 6153"/>
                <a:gd name="T121" fmla="*/ 622 h 107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153" h="10760">
                  <a:moveTo>
                    <a:pt x="32" y="5792"/>
                  </a:moveTo>
                  <a:lnTo>
                    <a:pt x="56" y="7440"/>
                  </a:lnTo>
                  <a:lnTo>
                    <a:pt x="88" y="10192"/>
                  </a:lnTo>
                  <a:lnTo>
                    <a:pt x="56" y="10192"/>
                  </a:lnTo>
                  <a:lnTo>
                    <a:pt x="88" y="5240"/>
                  </a:lnTo>
                  <a:cubicBezTo>
                    <a:pt x="89" y="5232"/>
                    <a:pt x="96" y="5224"/>
                    <a:pt x="104" y="5224"/>
                  </a:cubicBezTo>
                  <a:cubicBezTo>
                    <a:pt x="113" y="5224"/>
                    <a:pt x="120" y="5232"/>
                    <a:pt x="120" y="5240"/>
                  </a:cubicBezTo>
                  <a:lnTo>
                    <a:pt x="152" y="10192"/>
                  </a:lnTo>
                  <a:lnTo>
                    <a:pt x="120" y="10192"/>
                  </a:lnTo>
                  <a:lnTo>
                    <a:pt x="152" y="5240"/>
                  </a:lnTo>
                  <a:lnTo>
                    <a:pt x="184" y="1112"/>
                  </a:lnTo>
                  <a:cubicBezTo>
                    <a:pt x="185" y="1104"/>
                    <a:pt x="192" y="1096"/>
                    <a:pt x="201" y="1096"/>
                  </a:cubicBezTo>
                  <a:cubicBezTo>
                    <a:pt x="209" y="1096"/>
                    <a:pt x="216" y="1104"/>
                    <a:pt x="216" y="1112"/>
                  </a:cubicBezTo>
                  <a:lnTo>
                    <a:pt x="240" y="10472"/>
                  </a:lnTo>
                  <a:lnTo>
                    <a:pt x="208" y="10472"/>
                  </a:lnTo>
                  <a:lnTo>
                    <a:pt x="240" y="7440"/>
                  </a:lnTo>
                  <a:cubicBezTo>
                    <a:pt x="241" y="7432"/>
                    <a:pt x="247" y="7425"/>
                    <a:pt x="256" y="7424"/>
                  </a:cubicBezTo>
                  <a:cubicBezTo>
                    <a:pt x="265" y="7424"/>
                    <a:pt x="272" y="7431"/>
                    <a:pt x="272" y="7440"/>
                  </a:cubicBezTo>
                  <a:lnTo>
                    <a:pt x="304" y="7992"/>
                  </a:lnTo>
                  <a:lnTo>
                    <a:pt x="272" y="7992"/>
                  </a:lnTo>
                  <a:lnTo>
                    <a:pt x="304" y="6064"/>
                  </a:lnTo>
                  <a:cubicBezTo>
                    <a:pt x="305" y="6055"/>
                    <a:pt x="312" y="6048"/>
                    <a:pt x="321" y="6048"/>
                  </a:cubicBezTo>
                  <a:cubicBezTo>
                    <a:pt x="329" y="6048"/>
                    <a:pt x="336" y="6056"/>
                    <a:pt x="336" y="6064"/>
                  </a:cubicBezTo>
                  <a:lnTo>
                    <a:pt x="368" y="8816"/>
                  </a:lnTo>
                  <a:lnTo>
                    <a:pt x="336" y="8816"/>
                  </a:lnTo>
                  <a:lnTo>
                    <a:pt x="368" y="7440"/>
                  </a:lnTo>
                  <a:lnTo>
                    <a:pt x="392" y="5792"/>
                  </a:lnTo>
                  <a:lnTo>
                    <a:pt x="424" y="3864"/>
                  </a:lnTo>
                  <a:cubicBezTo>
                    <a:pt x="425" y="3855"/>
                    <a:pt x="432" y="3848"/>
                    <a:pt x="440" y="3848"/>
                  </a:cubicBezTo>
                  <a:cubicBezTo>
                    <a:pt x="449" y="3848"/>
                    <a:pt x="456" y="3855"/>
                    <a:pt x="456" y="3864"/>
                  </a:cubicBezTo>
                  <a:lnTo>
                    <a:pt x="488" y="6064"/>
                  </a:lnTo>
                  <a:lnTo>
                    <a:pt x="456" y="6064"/>
                  </a:lnTo>
                  <a:lnTo>
                    <a:pt x="488" y="3864"/>
                  </a:lnTo>
                  <a:cubicBezTo>
                    <a:pt x="489" y="3855"/>
                    <a:pt x="496" y="3848"/>
                    <a:pt x="504" y="3848"/>
                  </a:cubicBezTo>
                  <a:cubicBezTo>
                    <a:pt x="513" y="3848"/>
                    <a:pt x="520" y="3855"/>
                    <a:pt x="520" y="3864"/>
                  </a:cubicBezTo>
                  <a:lnTo>
                    <a:pt x="552" y="5792"/>
                  </a:lnTo>
                  <a:lnTo>
                    <a:pt x="521" y="5791"/>
                  </a:lnTo>
                  <a:lnTo>
                    <a:pt x="553" y="5519"/>
                  </a:lnTo>
                  <a:cubicBezTo>
                    <a:pt x="554" y="5510"/>
                    <a:pt x="561" y="5504"/>
                    <a:pt x="569" y="5504"/>
                  </a:cubicBezTo>
                  <a:cubicBezTo>
                    <a:pt x="578" y="5505"/>
                    <a:pt x="584" y="5512"/>
                    <a:pt x="584" y="5520"/>
                  </a:cubicBezTo>
                  <a:lnTo>
                    <a:pt x="608" y="7168"/>
                  </a:lnTo>
                  <a:lnTo>
                    <a:pt x="640" y="9648"/>
                  </a:lnTo>
                  <a:lnTo>
                    <a:pt x="608" y="9648"/>
                  </a:lnTo>
                  <a:lnTo>
                    <a:pt x="640" y="4968"/>
                  </a:lnTo>
                  <a:lnTo>
                    <a:pt x="672" y="840"/>
                  </a:lnTo>
                  <a:cubicBezTo>
                    <a:pt x="673" y="832"/>
                    <a:pt x="680" y="824"/>
                    <a:pt x="688" y="824"/>
                  </a:cubicBezTo>
                  <a:cubicBezTo>
                    <a:pt x="697" y="824"/>
                    <a:pt x="704" y="832"/>
                    <a:pt x="704" y="840"/>
                  </a:cubicBezTo>
                  <a:lnTo>
                    <a:pt x="736" y="8816"/>
                  </a:lnTo>
                  <a:lnTo>
                    <a:pt x="704" y="8816"/>
                  </a:lnTo>
                  <a:lnTo>
                    <a:pt x="736" y="5520"/>
                  </a:lnTo>
                  <a:cubicBezTo>
                    <a:pt x="737" y="5512"/>
                    <a:pt x="744" y="5504"/>
                    <a:pt x="752" y="5504"/>
                  </a:cubicBezTo>
                  <a:cubicBezTo>
                    <a:pt x="761" y="5504"/>
                    <a:pt x="768" y="5512"/>
                    <a:pt x="768" y="5520"/>
                  </a:cubicBezTo>
                  <a:lnTo>
                    <a:pt x="792" y="8272"/>
                  </a:lnTo>
                  <a:lnTo>
                    <a:pt x="760" y="8272"/>
                  </a:lnTo>
                  <a:lnTo>
                    <a:pt x="792" y="3592"/>
                  </a:lnTo>
                  <a:lnTo>
                    <a:pt x="824" y="3040"/>
                  </a:lnTo>
                  <a:cubicBezTo>
                    <a:pt x="825" y="3031"/>
                    <a:pt x="832" y="3024"/>
                    <a:pt x="841" y="3024"/>
                  </a:cubicBezTo>
                  <a:cubicBezTo>
                    <a:pt x="850" y="3025"/>
                    <a:pt x="856" y="3032"/>
                    <a:pt x="856" y="3040"/>
                  </a:cubicBezTo>
                  <a:lnTo>
                    <a:pt x="888" y="8816"/>
                  </a:lnTo>
                  <a:lnTo>
                    <a:pt x="856" y="8816"/>
                  </a:lnTo>
                  <a:lnTo>
                    <a:pt x="888" y="6064"/>
                  </a:lnTo>
                  <a:cubicBezTo>
                    <a:pt x="889" y="6056"/>
                    <a:pt x="895" y="6049"/>
                    <a:pt x="904" y="6048"/>
                  </a:cubicBezTo>
                  <a:cubicBezTo>
                    <a:pt x="912" y="6048"/>
                    <a:pt x="920" y="6055"/>
                    <a:pt x="920" y="6063"/>
                  </a:cubicBezTo>
                  <a:lnTo>
                    <a:pt x="944" y="6343"/>
                  </a:lnTo>
                  <a:lnTo>
                    <a:pt x="912" y="6344"/>
                  </a:lnTo>
                  <a:lnTo>
                    <a:pt x="944" y="3592"/>
                  </a:lnTo>
                  <a:cubicBezTo>
                    <a:pt x="945" y="3583"/>
                    <a:pt x="952" y="3576"/>
                    <a:pt x="961" y="3576"/>
                  </a:cubicBezTo>
                  <a:cubicBezTo>
                    <a:pt x="969" y="3576"/>
                    <a:pt x="976" y="3584"/>
                    <a:pt x="976" y="3592"/>
                  </a:cubicBezTo>
                  <a:lnTo>
                    <a:pt x="1008" y="9368"/>
                  </a:lnTo>
                  <a:lnTo>
                    <a:pt x="977" y="9367"/>
                  </a:lnTo>
                  <a:lnTo>
                    <a:pt x="1009" y="9095"/>
                  </a:lnTo>
                  <a:lnTo>
                    <a:pt x="1040" y="2488"/>
                  </a:lnTo>
                  <a:cubicBezTo>
                    <a:pt x="1041" y="2480"/>
                    <a:pt x="1048" y="2472"/>
                    <a:pt x="1056" y="2472"/>
                  </a:cubicBezTo>
                  <a:cubicBezTo>
                    <a:pt x="1065" y="2472"/>
                    <a:pt x="1072" y="2480"/>
                    <a:pt x="1072" y="2488"/>
                  </a:cubicBezTo>
                  <a:lnTo>
                    <a:pt x="1104" y="6344"/>
                  </a:lnTo>
                  <a:lnTo>
                    <a:pt x="1072" y="6344"/>
                  </a:lnTo>
                  <a:lnTo>
                    <a:pt x="1096" y="5240"/>
                  </a:lnTo>
                  <a:cubicBezTo>
                    <a:pt x="1097" y="5232"/>
                    <a:pt x="1104" y="5225"/>
                    <a:pt x="1112" y="5224"/>
                  </a:cubicBezTo>
                  <a:cubicBezTo>
                    <a:pt x="1121" y="5224"/>
                    <a:pt x="1128" y="5231"/>
                    <a:pt x="1128" y="5240"/>
                  </a:cubicBezTo>
                  <a:lnTo>
                    <a:pt x="1160" y="5792"/>
                  </a:lnTo>
                  <a:lnTo>
                    <a:pt x="1128" y="5792"/>
                  </a:lnTo>
                  <a:lnTo>
                    <a:pt x="1160" y="4688"/>
                  </a:lnTo>
                  <a:lnTo>
                    <a:pt x="1192" y="2768"/>
                  </a:lnTo>
                  <a:cubicBezTo>
                    <a:pt x="1193" y="2759"/>
                    <a:pt x="1200" y="2752"/>
                    <a:pt x="1209" y="2752"/>
                  </a:cubicBezTo>
                  <a:cubicBezTo>
                    <a:pt x="1217" y="2753"/>
                    <a:pt x="1224" y="2760"/>
                    <a:pt x="1224" y="2768"/>
                  </a:cubicBezTo>
                  <a:lnTo>
                    <a:pt x="1256" y="6344"/>
                  </a:lnTo>
                  <a:lnTo>
                    <a:pt x="1225" y="6343"/>
                  </a:lnTo>
                  <a:lnTo>
                    <a:pt x="1257" y="6063"/>
                  </a:lnTo>
                  <a:cubicBezTo>
                    <a:pt x="1258" y="6054"/>
                    <a:pt x="1265" y="6048"/>
                    <a:pt x="1273" y="6048"/>
                  </a:cubicBezTo>
                  <a:cubicBezTo>
                    <a:pt x="1282" y="6049"/>
                    <a:pt x="1288" y="6056"/>
                    <a:pt x="1288" y="6064"/>
                  </a:cubicBezTo>
                  <a:lnTo>
                    <a:pt x="1312" y="8816"/>
                  </a:lnTo>
                  <a:lnTo>
                    <a:pt x="1280" y="8816"/>
                  </a:lnTo>
                  <a:lnTo>
                    <a:pt x="1312" y="7168"/>
                  </a:lnTo>
                  <a:lnTo>
                    <a:pt x="1344" y="3320"/>
                  </a:lnTo>
                  <a:cubicBezTo>
                    <a:pt x="1345" y="3312"/>
                    <a:pt x="1352" y="3304"/>
                    <a:pt x="1360" y="3304"/>
                  </a:cubicBezTo>
                  <a:cubicBezTo>
                    <a:pt x="1369" y="3304"/>
                    <a:pt x="1376" y="3312"/>
                    <a:pt x="1376" y="3320"/>
                  </a:cubicBezTo>
                  <a:lnTo>
                    <a:pt x="1408" y="6064"/>
                  </a:lnTo>
                  <a:lnTo>
                    <a:pt x="1376" y="6064"/>
                  </a:lnTo>
                  <a:lnTo>
                    <a:pt x="1408" y="4968"/>
                  </a:lnTo>
                  <a:lnTo>
                    <a:pt x="1440" y="3864"/>
                  </a:lnTo>
                  <a:cubicBezTo>
                    <a:pt x="1441" y="3855"/>
                    <a:pt x="1448" y="3848"/>
                    <a:pt x="1457" y="3848"/>
                  </a:cubicBezTo>
                  <a:cubicBezTo>
                    <a:pt x="1465" y="3849"/>
                    <a:pt x="1472" y="3856"/>
                    <a:pt x="1472" y="3864"/>
                  </a:cubicBezTo>
                  <a:lnTo>
                    <a:pt x="1496" y="6896"/>
                  </a:lnTo>
                  <a:lnTo>
                    <a:pt x="1528" y="7167"/>
                  </a:lnTo>
                  <a:lnTo>
                    <a:pt x="1496" y="7168"/>
                  </a:lnTo>
                  <a:lnTo>
                    <a:pt x="1528" y="4968"/>
                  </a:lnTo>
                  <a:cubicBezTo>
                    <a:pt x="1529" y="4959"/>
                    <a:pt x="1536" y="4952"/>
                    <a:pt x="1544" y="4952"/>
                  </a:cubicBezTo>
                  <a:lnTo>
                    <a:pt x="1576" y="4952"/>
                  </a:lnTo>
                  <a:cubicBezTo>
                    <a:pt x="1585" y="4952"/>
                    <a:pt x="1592" y="4959"/>
                    <a:pt x="1592" y="4968"/>
                  </a:cubicBezTo>
                  <a:lnTo>
                    <a:pt x="1624" y="5792"/>
                  </a:lnTo>
                  <a:lnTo>
                    <a:pt x="1593" y="5791"/>
                  </a:lnTo>
                  <a:lnTo>
                    <a:pt x="1617" y="5519"/>
                  </a:lnTo>
                  <a:lnTo>
                    <a:pt x="1648" y="4144"/>
                  </a:lnTo>
                  <a:lnTo>
                    <a:pt x="1680" y="3592"/>
                  </a:lnTo>
                  <a:cubicBezTo>
                    <a:pt x="1681" y="3583"/>
                    <a:pt x="1688" y="3576"/>
                    <a:pt x="1697" y="3576"/>
                  </a:cubicBezTo>
                  <a:cubicBezTo>
                    <a:pt x="1705" y="3577"/>
                    <a:pt x="1712" y="3584"/>
                    <a:pt x="1712" y="3592"/>
                  </a:cubicBezTo>
                  <a:lnTo>
                    <a:pt x="1744" y="5792"/>
                  </a:lnTo>
                  <a:lnTo>
                    <a:pt x="1712" y="5792"/>
                  </a:lnTo>
                  <a:lnTo>
                    <a:pt x="1744" y="3864"/>
                  </a:lnTo>
                  <a:cubicBezTo>
                    <a:pt x="1745" y="3855"/>
                    <a:pt x="1752" y="3848"/>
                    <a:pt x="1761" y="3848"/>
                  </a:cubicBezTo>
                  <a:cubicBezTo>
                    <a:pt x="1769" y="3849"/>
                    <a:pt x="1776" y="3856"/>
                    <a:pt x="1776" y="3864"/>
                  </a:cubicBezTo>
                  <a:lnTo>
                    <a:pt x="1808" y="8272"/>
                  </a:lnTo>
                  <a:lnTo>
                    <a:pt x="1776" y="8272"/>
                  </a:lnTo>
                  <a:lnTo>
                    <a:pt x="1800" y="6344"/>
                  </a:lnTo>
                  <a:cubicBezTo>
                    <a:pt x="1801" y="6336"/>
                    <a:pt x="1808" y="6328"/>
                    <a:pt x="1816" y="6328"/>
                  </a:cubicBezTo>
                  <a:cubicBezTo>
                    <a:pt x="1825" y="6328"/>
                    <a:pt x="1832" y="6336"/>
                    <a:pt x="1832" y="6344"/>
                  </a:cubicBezTo>
                  <a:lnTo>
                    <a:pt x="1864" y="9096"/>
                  </a:lnTo>
                  <a:lnTo>
                    <a:pt x="1832" y="9096"/>
                  </a:lnTo>
                  <a:lnTo>
                    <a:pt x="1864" y="5240"/>
                  </a:lnTo>
                  <a:lnTo>
                    <a:pt x="1896" y="4688"/>
                  </a:lnTo>
                  <a:cubicBezTo>
                    <a:pt x="1897" y="4679"/>
                    <a:pt x="1904" y="4673"/>
                    <a:pt x="1912" y="4672"/>
                  </a:cubicBezTo>
                  <a:cubicBezTo>
                    <a:pt x="1920" y="4672"/>
                    <a:pt x="1927" y="4678"/>
                    <a:pt x="1928" y="4687"/>
                  </a:cubicBezTo>
                  <a:lnTo>
                    <a:pt x="1960" y="4967"/>
                  </a:lnTo>
                  <a:lnTo>
                    <a:pt x="1992" y="7440"/>
                  </a:lnTo>
                  <a:lnTo>
                    <a:pt x="1961" y="7439"/>
                  </a:lnTo>
                  <a:lnTo>
                    <a:pt x="1985" y="7167"/>
                  </a:lnTo>
                  <a:cubicBezTo>
                    <a:pt x="1985" y="7159"/>
                    <a:pt x="1992" y="7153"/>
                    <a:pt x="2000" y="7152"/>
                  </a:cubicBezTo>
                  <a:cubicBezTo>
                    <a:pt x="2008" y="7152"/>
                    <a:pt x="2015" y="7158"/>
                    <a:pt x="2016" y="7167"/>
                  </a:cubicBezTo>
                  <a:lnTo>
                    <a:pt x="2048" y="7439"/>
                  </a:lnTo>
                  <a:lnTo>
                    <a:pt x="2016" y="7440"/>
                  </a:lnTo>
                  <a:lnTo>
                    <a:pt x="2048" y="5520"/>
                  </a:lnTo>
                  <a:cubicBezTo>
                    <a:pt x="2049" y="5511"/>
                    <a:pt x="2056" y="5504"/>
                    <a:pt x="2065" y="5504"/>
                  </a:cubicBezTo>
                  <a:cubicBezTo>
                    <a:pt x="2073" y="5505"/>
                    <a:pt x="2080" y="5512"/>
                    <a:pt x="2080" y="5520"/>
                  </a:cubicBezTo>
                  <a:lnTo>
                    <a:pt x="2112" y="10472"/>
                  </a:lnTo>
                  <a:lnTo>
                    <a:pt x="2080" y="10472"/>
                  </a:lnTo>
                  <a:lnTo>
                    <a:pt x="2112" y="4416"/>
                  </a:lnTo>
                  <a:cubicBezTo>
                    <a:pt x="2113" y="4408"/>
                    <a:pt x="2120" y="4400"/>
                    <a:pt x="2128" y="4400"/>
                  </a:cubicBezTo>
                  <a:cubicBezTo>
                    <a:pt x="2137" y="4400"/>
                    <a:pt x="2144" y="4408"/>
                    <a:pt x="2144" y="4416"/>
                  </a:cubicBezTo>
                  <a:lnTo>
                    <a:pt x="2176" y="8816"/>
                  </a:lnTo>
                  <a:lnTo>
                    <a:pt x="2144" y="8816"/>
                  </a:lnTo>
                  <a:lnTo>
                    <a:pt x="2168" y="7440"/>
                  </a:lnTo>
                  <a:cubicBezTo>
                    <a:pt x="2169" y="7432"/>
                    <a:pt x="2176" y="7425"/>
                    <a:pt x="2184" y="7424"/>
                  </a:cubicBezTo>
                  <a:cubicBezTo>
                    <a:pt x="2193" y="7424"/>
                    <a:pt x="2200" y="7431"/>
                    <a:pt x="2200" y="7440"/>
                  </a:cubicBezTo>
                  <a:lnTo>
                    <a:pt x="2232" y="8272"/>
                  </a:lnTo>
                  <a:lnTo>
                    <a:pt x="2200" y="8272"/>
                  </a:lnTo>
                  <a:lnTo>
                    <a:pt x="2232" y="7720"/>
                  </a:lnTo>
                  <a:lnTo>
                    <a:pt x="2264" y="4968"/>
                  </a:lnTo>
                  <a:cubicBezTo>
                    <a:pt x="2265" y="4960"/>
                    <a:pt x="2272" y="4952"/>
                    <a:pt x="2280" y="4952"/>
                  </a:cubicBezTo>
                  <a:lnTo>
                    <a:pt x="2312" y="4952"/>
                  </a:lnTo>
                  <a:cubicBezTo>
                    <a:pt x="2321" y="4952"/>
                    <a:pt x="2328" y="4959"/>
                    <a:pt x="2328" y="4968"/>
                  </a:cubicBezTo>
                  <a:lnTo>
                    <a:pt x="2360" y="5520"/>
                  </a:lnTo>
                  <a:lnTo>
                    <a:pt x="2328" y="5520"/>
                  </a:lnTo>
                  <a:lnTo>
                    <a:pt x="2352" y="3592"/>
                  </a:lnTo>
                  <a:cubicBezTo>
                    <a:pt x="2353" y="3584"/>
                    <a:pt x="2360" y="3576"/>
                    <a:pt x="2368" y="3576"/>
                  </a:cubicBezTo>
                  <a:cubicBezTo>
                    <a:pt x="2377" y="3576"/>
                    <a:pt x="2384" y="3583"/>
                    <a:pt x="2384" y="3592"/>
                  </a:cubicBezTo>
                  <a:lnTo>
                    <a:pt x="2416" y="5792"/>
                  </a:lnTo>
                  <a:lnTo>
                    <a:pt x="2384" y="5792"/>
                  </a:lnTo>
                  <a:lnTo>
                    <a:pt x="2416" y="4144"/>
                  </a:lnTo>
                  <a:cubicBezTo>
                    <a:pt x="2417" y="4136"/>
                    <a:pt x="2424" y="4129"/>
                    <a:pt x="2432" y="4128"/>
                  </a:cubicBezTo>
                  <a:cubicBezTo>
                    <a:pt x="2441" y="4128"/>
                    <a:pt x="2448" y="4135"/>
                    <a:pt x="2448" y="4144"/>
                  </a:cubicBezTo>
                  <a:lnTo>
                    <a:pt x="2480" y="4688"/>
                  </a:lnTo>
                  <a:lnTo>
                    <a:pt x="2448" y="4688"/>
                  </a:lnTo>
                  <a:lnTo>
                    <a:pt x="2480" y="2768"/>
                  </a:lnTo>
                  <a:cubicBezTo>
                    <a:pt x="2481" y="2759"/>
                    <a:pt x="2488" y="2752"/>
                    <a:pt x="2497" y="2752"/>
                  </a:cubicBezTo>
                  <a:cubicBezTo>
                    <a:pt x="2505" y="2753"/>
                    <a:pt x="2512" y="2760"/>
                    <a:pt x="2512" y="2768"/>
                  </a:cubicBezTo>
                  <a:lnTo>
                    <a:pt x="2536" y="6344"/>
                  </a:lnTo>
                  <a:lnTo>
                    <a:pt x="2504" y="6344"/>
                  </a:lnTo>
                  <a:lnTo>
                    <a:pt x="2536" y="1392"/>
                  </a:lnTo>
                  <a:cubicBezTo>
                    <a:pt x="2537" y="1384"/>
                    <a:pt x="2544" y="1376"/>
                    <a:pt x="2552" y="1376"/>
                  </a:cubicBezTo>
                  <a:cubicBezTo>
                    <a:pt x="2561" y="1376"/>
                    <a:pt x="2568" y="1384"/>
                    <a:pt x="2568" y="1392"/>
                  </a:cubicBezTo>
                  <a:lnTo>
                    <a:pt x="2600" y="7440"/>
                  </a:lnTo>
                  <a:lnTo>
                    <a:pt x="2568" y="7440"/>
                  </a:lnTo>
                  <a:lnTo>
                    <a:pt x="2600" y="5792"/>
                  </a:lnTo>
                  <a:cubicBezTo>
                    <a:pt x="2601" y="5783"/>
                    <a:pt x="2608" y="5776"/>
                    <a:pt x="2616" y="5776"/>
                  </a:cubicBezTo>
                  <a:cubicBezTo>
                    <a:pt x="2625" y="5776"/>
                    <a:pt x="2632" y="5783"/>
                    <a:pt x="2632" y="5792"/>
                  </a:cubicBezTo>
                  <a:lnTo>
                    <a:pt x="2664" y="7720"/>
                  </a:lnTo>
                  <a:lnTo>
                    <a:pt x="2632" y="7720"/>
                  </a:lnTo>
                  <a:lnTo>
                    <a:pt x="2664" y="5520"/>
                  </a:lnTo>
                  <a:cubicBezTo>
                    <a:pt x="2665" y="5511"/>
                    <a:pt x="2672" y="5504"/>
                    <a:pt x="2681" y="5504"/>
                  </a:cubicBezTo>
                  <a:cubicBezTo>
                    <a:pt x="2689" y="5505"/>
                    <a:pt x="2696" y="5512"/>
                    <a:pt x="2696" y="5520"/>
                  </a:cubicBezTo>
                  <a:lnTo>
                    <a:pt x="2720" y="9920"/>
                  </a:lnTo>
                  <a:lnTo>
                    <a:pt x="2688" y="9920"/>
                  </a:lnTo>
                  <a:lnTo>
                    <a:pt x="2720" y="3320"/>
                  </a:lnTo>
                  <a:cubicBezTo>
                    <a:pt x="2721" y="3312"/>
                    <a:pt x="2728" y="3304"/>
                    <a:pt x="2736" y="3304"/>
                  </a:cubicBezTo>
                  <a:cubicBezTo>
                    <a:pt x="2745" y="3304"/>
                    <a:pt x="2752" y="3312"/>
                    <a:pt x="2752" y="3320"/>
                  </a:cubicBezTo>
                  <a:lnTo>
                    <a:pt x="2784" y="9096"/>
                  </a:lnTo>
                  <a:lnTo>
                    <a:pt x="2752" y="9096"/>
                  </a:lnTo>
                  <a:lnTo>
                    <a:pt x="2784" y="4144"/>
                  </a:lnTo>
                  <a:lnTo>
                    <a:pt x="2816" y="3320"/>
                  </a:lnTo>
                  <a:cubicBezTo>
                    <a:pt x="2817" y="3311"/>
                    <a:pt x="2824" y="3304"/>
                    <a:pt x="2833" y="3304"/>
                  </a:cubicBezTo>
                  <a:cubicBezTo>
                    <a:pt x="2841" y="3305"/>
                    <a:pt x="2848" y="3312"/>
                    <a:pt x="2848" y="3320"/>
                  </a:cubicBezTo>
                  <a:lnTo>
                    <a:pt x="2880" y="5792"/>
                  </a:lnTo>
                  <a:lnTo>
                    <a:pt x="2848" y="5792"/>
                  </a:lnTo>
                  <a:lnTo>
                    <a:pt x="2872" y="5240"/>
                  </a:lnTo>
                  <a:lnTo>
                    <a:pt x="2904" y="4416"/>
                  </a:lnTo>
                  <a:cubicBezTo>
                    <a:pt x="2905" y="4407"/>
                    <a:pt x="2912" y="4400"/>
                    <a:pt x="2921" y="4400"/>
                  </a:cubicBezTo>
                  <a:cubicBezTo>
                    <a:pt x="2929" y="4401"/>
                    <a:pt x="2936" y="4407"/>
                    <a:pt x="2936" y="4416"/>
                  </a:cubicBezTo>
                  <a:lnTo>
                    <a:pt x="2968" y="5792"/>
                  </a:lnTo>
                  <a:lnTo>
                    <a:pt x="2936" y="5792"/>
                  </a:lnTo>
                  <a:lnTo>
                    <a:pt x="2968" y="4144"/>
                  </a:lnTo>
                  <a:cubicBezTo>
                    <a:pt x="2969" y="4135"/>
                    <a:pt x="2976" y="4128"/>
                    <a:pt x="2985" y="4128"/>
                  </a:cubicBezTo>
                  <a:cubicBezTo>
                    <a:pt x="2993" y="4129"/>
                    <a:pt x="3000" y="4136"/>
                    <a:pt x="3000" y="4144"/>
                  </a:cubicBezTo>
                  <a:lnTo>
                    <a:pt x="3032" y="10744"/>
                  </a:lnTo>
                  <a:lnTo>
                    <a:pt x="3000" y="10744"/>
                  </a:lnTo>
                  <a:lnTo>
                    <a:pt x="3032" y="3592"/>
                  </a:lnTo>
                  <a:cubicBezTo>
                    <a:pt x="3033" y="3584"/>
                    <a:pt x="3040" y="3577"/>
                    <a:pt x="3048" y="3576"/>
                  </a:cubicBezTo>
                  <a:cubicBezTo>
                    <a:pt x="3057" y="3576"/>
                    <a:pt x="3064" y="3583"/>
                    <a:pt x="3064" y="3592"/>
                  </a:cubicBezTo>
                  <a:lnTo>
                    <a:pt x="3088" y="4416"/>
                  </a:lnTo>
                  <a:lnTo>
                    <a:pt x="3120" y="4968"/>
                  </a:lnTo>
                  <a:lnTo>
                    <a:pt x="3088" y="4968"/>
                  </a:lnTo>
                  <a:lnTo>
                    <a:pt x="3120" y="3040"/>
                  </a:lnTo>
                  <a:cubicBezTo>
                    <a:pt x="3121" y="3031"/>
                    <a:pt x="3128" y="3024"/>
                    <a:pt x="3137" y="3024"/>
                  </a:cubicBezTo>
                  <a:cubicBezTo>
                    <a:pt x="3145" y="3024"/>
                    <a:pt x="3152" y="3032"/>
                    <a:pt x="3152" y="3040"/>
                  </a:cubicBezTo>
                  <a:lnTo>
                    <a:pt x="3184" y="5792"/>
                  </a:lnTo>
                  <a:lnTo>
                    <a:pt x="3216" y="7440"/>
                  </a:lnTo>
                  <a:lnTo>
                    <a:pt x="3184" y="7440"/>
                  </a:lnTo>
                  <a:lnTo>
                    <a:pt x="3208" y="4968"/>
                  </a:lnTo>
                  <a:cubicBezTo>
                    <a:pt x="3209" y="4960"/>
                    <a:pt x="3216" y="4953"/>
                    <a:pt x="3224" y="4952"/>
                  </a:cubicBezTo>
                  <a:cubicBezTo>
                    <a:pt x="3233" y="4952"/>
                    <a:pt x="3240" y="4959"/>
                    <a:pt x="3240" y="4968"/>
                  </a:cubicBezTo>
                  <a:lnTo>
                    <a:pt x="3272" y="6616"/>
                  </a:lnTo>
                  <a:lnTo>
                    <a:pt x="3240" y="6616"/>
                  </a:lnTo>
                  <a:lnTo>
                    <a:pt x="3272" y="4416"/>
                  </a:lnTo>
                  <a:lnTo>
                    <a:pt x="3305" y="4143"/>
                  </a:lnTo>
                  <a:cubicBezTo>
                    <a:pt x="3306" y="4134"/>
                    <a:pt x="3313" y="4128"/>
                    <a:pt x="3321" y="4128"/>
                  </a:cubicBezTo>
                  <a:cubicBezTo>
                    <a:pt x="3330" y="4129"/>
                    <a:pt x="3336" y="4136"/>
                    <a:pt x="3336" y="4144"/>
                  </a:cubicBezTo>
                  <a:lnTo>
                    <a:pt x="3368" y="6896"/>
                  </a:lnTo>
                  <a:lnTo>
                    <a:pt x="3336" y="6896"/>
                  </a:lnTo>
                  <a:lnTo>
                    <a:pt x="3368" y="4416"/>
                  </a:lnTo>
                  <a:cubicBezTo>
                    <a:pt x="3369" y="4408"/>
                    <a:pt x="3376" y="4400"/>
                    <a:pt x="3384" y="4400"/>
                  </a:cubicBezTo>
                  <a:cubicBezTo>
                    <a:pt x="3393" y="4400"/>
                    <a:pt x="3400" y="4408"/>
                    <a:pt x="3400" y="4416"/>
                  </a:cubicBezTo>
                  <a:lnTo>
                    <a:pt x="3424" y="6616"/>
                  </a:lnTo>
                  <a:lnTo>
                    <a:pt x="3392" y="6616"/>
                  </a:lnTo>
                  <a:lnTo>
                    <a:pt x="3424" y="4688"/>
                  </a:lnTo>
                  <a:cubicBezTo>
                    <a:pt x="3425" y="4679"/>
                    <a:pt x="3432" y="4672"/>
                    <a:pt x="3440" y="4672"/>
                  </a:cubicBezTo>
                  <a:cubicBezTo>
                    <a:pt x="3449" y="4672"/>
                    <a:pt x="3456" y="4680"/>
                    <a:pt x="3456" y="4688"/>
                  </a:cubicBezTo>
                  <a:lnTo>
                    <a:pt x="3488" y="7168"/>
                  </a:lnTo>
                  <a:lnTo>
                    <a:pt x="3456" y="7168"/>
                  </a:lnTo>
                  <a:lnTo>
                    <a:pt x="3488" y="4416"/>
                  </a:lnTo>
                  <a:cubicBezTo>
                    <a:pt x="3489" y="4408"/>
                    <a:pt x="3496" y="4401"/>
                    <a:pt x="3504" y="4400"/>
                  </a:cubicBezTo>
                  <a:cubicBezTo>
                    <a:pt x="3513" y="4400"/>
                    <a:pt x="3520" y="4407"/>
                    <a:pt x="3520" y="4416"/>
                  </a:cubicBezTo>
                  <a:lnTo>
                    <a:pt x="3552" y="6064"/>
                  </a:lnTo>
                  <a:lnTo>
                    <a:pt x="3520" y="6064"/>
                  </a:lnTo>
                  <a:lnTo>
                    <a:pt x="3552" y="4688"/>
                  </a:lnTo>
                  <a:cubicBezTo>
                    <a:pt x="3553" y="4679"/>
                    <a:pt x="3560" y="4672"/>
                    <a:pt x="3569" y="4672"/>
                  </a:cubicBezTo>
                  <a:cubicBezTo>
                    <a:pt x="3577" y="4673"/>
                    <a:pt x="3584" y="4680"/>
                    <a:pt x="3584" y="4688"/>
                  </a:cubicBezTo>
                  <a:lnTo>
                    <a:pt x="3608" y="9096"/>
                  </a:lnTo>
                  <a:lnTo>
                    <a:pt x="3576" y="9096"/>
                  </a:lnTo>
                  <a:lnTo>
                    <a:pt x="3608" y="7992"/>
                  </a:lnTo>
                  <a:lnTo>
                    <a:pt x="3640" y="5792"/>
                  </a:lnTo>
                  <a:cubicBezTo>
                    <a:pt x="3641" y="5784"/>
                    <a:pt x="3648" y="5777"/>
                    <a:pt x="3656" y="5776"/>
                  </a:cubicBezTo>
                  <a:cubicBezTo>
                    <a:pt x="3665" y="5776"/>
                    <a:pt x="3672" y="5783"/>
                    <a:pt x="3672" y="5792"/>
                  </a:cubicBezTo>
                  <a:lnTo>
                    <a:pt x="3704" y="7168"/>
                  </a:lnTo>
                  <a:lnTo>
                    <a:pt x="3672" y="7168"/>
                  </a:lnTo>
                  <a:lnTo>
                    <a:pt x="3704" y="2216"/>
                  </a:lnTo>
                  <a:lnTo>
                    <a:pt x="3737" y="1943"/>
                  </a:lnTo>
                  <a:cubicBezTo>
                    <a:pt x="3738" y="1934"/>
                    <a:pt x="3745" y="1928"/>
                    <a:pt x="3753" y="1928"/>
                  </a:cubicBezTo>
                  <a:cubicBezTo>
                    <a:pt x="3762" y="1929"/>
                    <a:pt x="3768" y="1936"/>
                    <a:pt x="3768" y="1944"/>
                  </a:cubicBezTo>
                  <a:lnTo>
                    <a:pt x="3792" y="5240"/>
                  </a:lnTo>
                  <a:lnTo>
                    <a:pt x="3824" y="7992"/>
                  </a:lnTo>
                  <a:lnTo>
                    <a:pt x="3792" y="7992"/>
                  </a:lnTo>
                  <a:lnTo>
                    <a:pt x="3824" y="5240"/>
                  </a:lnTo>
                  <a:lnTo>
                    <a:pt x="3856" y="2768"/>
                  </a:lnTo>
                  <a:cubicBezTo>
                    <a:pt x="3857" y="2759"/>
                    <a:pt x="3864" y="2752"/>
                    <a:pt x="3873" y="2752"/>
                  </a:cubicBezTo>
                  <a:cubicBezTo>
                    <a:pt x="3881" y="2752"/>
                    <a:pt x="3888" y="2760"/>
                    <a:pt x="3888" y="2768"/>
                  </a:cubicBezTo>
                  <a:lnTo>
                    <a:pt x="3920" y="7168"/>
                  </a:lnTo>
                  <a:lnTo>
                    <a:pt x="3952" y="7720"/>
                  </a:lnTo>
                  <a:lnTo>
                    <a:pt x="3920" y="7720"/>
                  </a:lnTo>
                  <a:lnTo>
                    <a:pt x="3944" y="6896"/>
                  </a:lnTo>
                  <a:cubicBezTo>
                    <a:pt x="3945" y="6887"/>
                    <a:pt x="3952" y="6880"/>
                    <a:pt x="3961" y="6880"/>
                  </a:cubicBezTo>
                  <a:cubicBezTo>
                    <a:pt x="3969" y="6881"/>
                    <a:pt x="3976" y="6888"/>
                    <a:pt x="3976" y="6896"/>
                  </a:cubicBezTo>
                  <a:lnTo>
                    <a:pt x="4008" y="10192"/>
                  </a:lnTo>
                  <a:lnTo>
                    <a:pt x="3976" y="10192"/>
                  </a:lnTo>
                  <a:lnTo>
                    <a:pt x="4008" y="6344"/>
                  </a:lnTo>
                  <a:cubicBezTo>
                    <a:pt x="4009" y="6336"/>
                    <a:pt x="4015" y="6329"/>
                    <a:pt x="4024" y="6328"/>
                  </a:cubicBezTo>
                  <a:cubicBezTo>
                    <a:pt x="4032" y="6328"/>
                    <a:pt x="4039" y="6334"/>
                    <a:pt x="4040" y="6343"/>
                  </a:cubicBezTo>
                  <a:lnTo>
                    <a:pt x="4072" y="6615"/>
                  </a:lnTo>
                  <a:lnTo>
                    <a:pt x="4041" y="6615"/>
                  </a:lnTo>
                  <a:lnTo>
                    <a:pt x="4073" y="6343"/>
                  </a:lnTo>
                  <a:lnTo>
                    <a:pt x="4096" y="2488"/>
                  </a:lnTo>
                  <a:cubicBezTo>
                    <a:pt x="4097" y="2480"/>
                    <a:pt x="4104" y="2473"/>
                    <a:pt x="4112" y="2472"/>
                  </a:cubicBezTo>
                  <a:cubicBezTo>
                    <a:pt x="4121" y="2472"/>
                    <a:pt x="4128" y="2479"/>
                    <a:pt x="4128" y="2488"/>
                  </a:cubicBezTo>
                  <a:lnTo>
                    <a:pt x="4160" y="4688"/>
                  </a:lnTo>
                  <a:lnTo>
                    <a:pt x="4192" y="7168"/>
                  </a:lnTo>
                  <a:lnTo>
                    <a:pt x="4224" y="7720"/>
                  </a:lnTo>
                  <a:lnTo>
                    <a:pt x="4192" y="7720"/>
                  </a:lnTo>
                  <a:lnTo>
                    <a:pt x="4224" y="4688"/>
                  </a:lnTo>
                  <a:lnTo>
                    <a:pt x="4256" y="2488"/>
                  </a:lnTo>
                  <a:cubicBezTo>
                    <a:pt x="4257" y="2479"/>
                    <a:pt x="4264" y="2472"/>
                    <a:pt x="4273" y="2472"/>
                  </a:cubicBezTo>
                  <a:cubicBezTo>
                    <a:pt x="4281" y="2472"/>
                    <a:pt x="4288" y="2480"/>
                    <a:pt x="4288" y="2488"/>
                  </a:cubicBezTo>
                  <a:lnTo>
                    <a:pt x="4312" y="5240"/>
                  </a:lnTo>
                  <a:lnTo>
                    <a:pt x="4344" y="6896"/>
                  </a:lnTo>
                  <a:lnTo>
                    <a:pt x="4312" y="6896"/>
                  </a:lnTo>
                  <a:lnTo>
                    <a:pt x="4344" y="2488"/>
                  </a:lnTo>
                  <a:cubicBezTo>
                    <a:pt x="4345" y="2480"/>
                    <a:pt x="4352" y="2472"/>
                    <a:pt x="4360" y="2472"/>
                  </a:cubicBezTo>
                  <a:cubicBezTo>
                    <a:pt x="4369" y="2472"/>
                    <a:pt x="4376" y="2480"/>
                    <a:pt x="4376" y="2488"/>
                  </a:cubicBezTo>
                  <a:lnTo>
                    <a:pt x="4408" y="7440"/>
                  </a:lnTo>
                  <a:lnTo>
                    <a:pt x="4376" y="7440"/>
                  </a:lnTo>
                  <a:lnTo>
                    <a:pt x="4408" y="6616"/>
                  </a:lnTo>
                  <a:cubicBezTo>
                    <a:pt x="4409" y="6607"/>
                    <a:pt x="4416" y="6600"/>
                    <a:pt x="4425" y="6600"/>
                  </a:cubicBezTo>
                  <a:cubicBezTo>
                    <a:pt x="4433" y="6601"/>
                    <a:pt x="4440" y="6607"/>
                    <a:pt x="4440" y="6616"/>
                  </a:cubicBezTo>
                  <a:lnTo>
                    <a:pt x="4472" y="7992"/>
                  </a:lnTo>
                  <a:lnTo>
                    <a:pt x="4440" y="7992"/>
                  </a:lnTo>
                  <a:lnTo>
                    <a:pt x="4464" y="5240"/>
                  </a:lnTo>
                  <a:cubicBezTo>
                    <a:pt x="4465" y="5232"/>
                    <a:pt x="4472" y="5224"/>
                    <a:pt x="4480" y="5224"/>
                  </a:cubicBezTo>
                  <a:lnTo>
                    <a:pt x="4512" y="5224"/>
                  </a:lnTo>
                  <a:cubicBezTo>
                    <a:pt x="4521" y="5224"/>
                    <a:pt x="4528" y="5231"/>
                    <a:pt x="4528" y="5240"/>
                  </a:cubicBezTo>
                  <a:lnTo>
                    <a:pt x="4560" y="6616"/>
                  </a:lnTo>
                  <a:lnTo>
                    <a:pt x="4592" y="7168"/>
                  </a:lnTo>
                  <a:lnTo>
                    <a:pt x="4560" y="7168"/>
                  </a:lnTo>
                  <a:lnTo>
                    <a:pt x="4592" y="6344"/>
                  </a:lnTo>
                  <a:cubicBezTo>
                    <a:pt x="4593" y="6335"/>
                    <a:pt x="4600" y="6328"/>
                    <a:pt x="4609" y="6328"/>
                  </a:cubicBezTo>
                  <a:cubicBezTo>
                    <a:pt x="4617" y="6329"/>
                    <a:pt x="4624" y="6335"/>
                    <a:pt x="4624" y="6344"/>
                  </a:cubicBezTo>
                  <a:lnTo>
                    <a:pt x="4656" y="7440"/>
                  </a:lnTo>
                  <a:lnTo>
                    <a:pt x="4624" y="7440"/>
                  </a:lnTo>
                  <a:lnTo>
                    <a:pt x="4648" y="5240"/>
                  </a:lnTo>
                  <a:cubicBezTo>
                    <a:pt x="4649" y="5232"/>
                    <a:pt x="4656" y="5225"/>
                    <a:pt x="4664" y="5224"/>
                  </a:cubicBezTo>
                  <a:cubicBezTo>
                    <a:pt x="4673" y="5224"/>
                    <a:pt x="4680" y="5231"/>
                    <a:pt x="4680" y="5240"/>
                  </a:cubicBezTo>
                  <a:lnTo>
                    <a:pt x="4712" y="6616"/>
                  </a:lnTo>
                  <a:lnTo>
                    <a:pt x="4744" y="7440"/>
                  </a:lnTo>
                  <a:lnTo>
                    <a:pt x="4713" y="7439"/>
                  </a:lnTo>
                  <a:lnTo>
                    <a:pt x="4745" y="7167"/>
                  </a:lnTo>
                  <a:cubicBezTo>
                    <a:pt x="4746" y="7158"/>
                    <a:pt x="4753" y="7152"/>
                    <a:pt x="4761" y="7152"/>
                  </a:cubicBezTo>
                  <a:cubicBezTo>
                    <a:pt x="4769" y="7153"/>
                    <a:pt x="4776" y="7159"/>
                    <a:pt x="4776" y="7168"/>
                  </a:cubicBezTo>
                  <a:lnTo>
                    <a:pt x="4808" y="7720"/>
                  </a:lnTo>
                  <a:lnTo>
                    <a:pt x="4776" y="7720"/>
                  </a:lnTo>
                  <a:lnTo>
                    <a:pt x="4808" y="1392"/>
                  </a:lnTo>
                  <a:cubicBezTo>
                    <a:pt x="4809" y="1384"/>
                    <a:pt x="4815" y="1377"/>
                    <a:pt x="4824" y="1376"/>
                  </a:cubicBezTo>
                  <a:cubicBezTo>
                    <a:pt x="4832" y="1376"/>
                    <a:pt x="4840" y="1383"/>
                    <a:pt x="4840" y="1391"/>
                  </a:cubicBezTo>
                  <a:lnTo>
                    <a:pt x="4864" y="1663"/>
                  </a:lnTo>
                  <a:lnTo>
                    <a:pt x="4896" y="7168"/>
                  </a:lnTo>
                  <a:lnTo>
                    <a:pt x="4864" y="7168"/>
                  </a:lnTo>
                  <a:lnTo>
                    <a:pt x="4896" y="5792"/>
                  </a:lnTo>
                  <a:cubicBezTo>
                    <a:pt x="4897" y="5783"/>
                    <a:pt x="4904" y="5776"/>
                    <a:pt x="4912" y="5776"/>
                  </a:cubicBezTo>
                  <a:lnTo>
                    <a:pt x="4944" y="5776"/>
                  </a:lnTo>
                  <a:lnTo>
                    <a:pt x="4976" y="5776"/>
                  </a:lnTo>
                  <a:lnTo>
                    <a:pt x="4960" y="5792"/>
                  </a:lnTo>
                  <a:lnTo>
                    <a:pt x="4984" y="4416"/>
                  </a:lnTo>
                  <a:cubicBezTo>
                    <a:pt x="4985" y="4407"/>
                    <a:pt x="4992" y="4400"/>
                    <a:pt x="5000" y="4400"/>
                  </a:cubicBezTo>
                  <a:cubicBezTo>
                    <a:pt x="5009" y="4400"/>
                    <a:pt x="5016" y="4407"/>
                    <a:pt x="5016" y="4416"/>
                  </a:cubicBezTo>
                  <a:lnTo>
                    <a:pt x="5048" y="5792"/>
                  </a:lnTo>
                  <a:lnTo>
                    <a:pt x="5080" y="7168"/>
                  </a:lnTo>
                  <a:lnTo>
                    <a:pt x="5048" y="7168"/>
                  </a:lnTo>
                  <a:lnTo>
                    <a:pt x="5080" y="5792"/>
                  </a:lnTo>
                  <a:cubicBezTo>
                    <a:pt x="5081" y="5783"/>
                    <a:pt x="5088" y="5776"/>
                    <a:pt x="5096" y="5776"/>
                  </a:cubicBezTo>
                  <a:cubicBezTo>
                    <a:pt x="5105" y="5776"/>
                    <a:pt x="5112" y="5783"/>
                    <a:pt x="5112" y="5792"/>
                  </a:cubicBezTo>
                  <a:lnTo>
                    <a:pt x="5144" y="6896"/>
                  </a:lnTo>
                  <a:lnTo>
                    <a:pt x="5176" y="8816"/>
                  </a:lnTo>
                  <a:lnTo>
                    <a:pt x="5144" y="8816"/>
                  </a:lnTo>
                  <a:lnTo>
                    <a:pt x="5168" y="5240"/>
                  </a:lnTo>
                  <a:cubicBezTo>
                    <a:pt x="5169" y="5232"/>
                    <a:pt x="5176" y="5225"/>
                    <a:pt x="5184" y="5224"/>
                  </a:cubicBezTo>
                  <a:cubicBezTo>
                    <a:pt x="5193" y="5224"/>
                    <a:pt x="5200" y="5231"/>
                    <a:pt x="5200" y="5240"/>
                  </a:cubicBezTo>
                  <a:lnTo>
                    <a:pt x="5232" y="7440"/>
                  </a:lnTo>
                  <a:lnTo>
                    <a:pt x="5200" y="7440"/>
                  </a:lnTo>
                  <a:lnTo>
                    <a:pt x="5232" y="4968"/>
                  </a:lnTo>
                  <a:cubicBezTo>
                    <a:pt x="5233" y="4960"/>
                    <a:pt x="5240" y="4953"/>
                    <a:pt x="5248" y="4952"/>
                  </a:cubicBezTo>
                  <a:cubicBezTo>
                    <a:pt x="5257" y="4952"/>
                    <a:pt x="5264" y="4959"/>
                    <a:pt x="5264" y="4968"/>
                  </a:cubicBezTo>
                  <a:lnTo>
                    <a:pt x="5296" y="6344"/>
                  </a:lnTo>
                  <a:lnTo>
                    <a:pt x="5264" y="6344"/>
                  </a:lnTo>
                  <a:lnTo>
                    <a:pt x="5296" y="3592"/>
                  </a:lnTo>
                  <a:cubicBezTo>
                    <a:pt x="5297" y="3584"/>
                    <a:pt x="5304" y="3576"/>
                    <a:pt x="5312" y="3576"/>
                  </a:cubicBezTo>
                  <a:cubicBezTo>
                    <a:pt x="5321" y="3576"/>
                    <a:pt x="5328" y="3584"/>
                    <a:pt x="5328" y="3592"/>
                  </a:cubicBezTo>
                  <a:lnTo>
                    <a:pt x="5360" y="7440"/>
                  </a:lnTo>
                  <a:lnTo>
                    <a:pt x="5384" y="7992"/>
                  </a:lnTo>
                  <a:lnTo>
                    <a:pt x="5352" y="7992"/>
                  </a:lnTo>
                  <a:lnTo>
                    <a:pt x="5384" y="4144"/>
                  </a:lnTo>
                  <a:cubicBezTo>
                    <a:pt x="5385" y="4136"/>
                    <a:pt x="5392" y="4128"/>
                    <a:pt x="5400" y="4128"/>
                  </a:cubicBezTo>
                  <a:cubicBezTo>
                    <a:pt x="5409" y="4128"/>
                    <a:pt x="5416" y="4135"/>
                    <a:pt x="5416" y="4144"/>
                  </a:cubicBezTo>
                  <a:lnTo>
                    <a:pt x="5448" y="6616"/>
                  </a:lnTo>
                  <a:lnTo>
                    <a:pt x="5416" y="6616"/>
                  </a:lnTo>
                  <a:lnTo>
                    <a:pt x="5448" y="3864"/>
                  </a:lnTo>
                  <a:cubicBezTo>
                    <a:pt x="5449" y="3856"/>
                    <a:pt x="5456" y="3848"/>
                    <a:pt x="5464" y="3848"/>
                  </a:cubicBezTo>
                  <a:cubicBezTo>
                    <a:pt x="5473" y="3848"/>
                    <a:pt x="5480" y="3856"/>
                    <a:pt x="5480" y="3864"/>
                  </a:cubicBezTo>
                  <a:lnTo>
                    <a:pt x="5512" y="7440"/>
                  </a:lnTo>
                  <a:lnTo>
                    <a:pt x="5480" y="7440"/>
                  </a:lnTo>
                  <a:lnTo>
                    <a:pt x="5512" y="6616"/>
                  </a:lnTo>
                  <a:lnTo>
                    <a:pt x="5536" y="5792"/>
                  </a:lnTo>
                  <a:cubicBezTo>
                    <a:pt x="5537" y="5783"/>
                    <a:pt x="5544" y="5777"/>
                    <a:pt x="5552" y="5776"/>
                  </a:cubicBezTo>
                  <a:cubicBezTo>
                    <a:pt x="5561" y="5776"/>
                    <a:pt x="5568" y="5783"/>
                    <a:pt x="5568" y="5792"/>
                  </a:cubicBezTo>
                  <a:lnTo>
                    <a:pt x="5600" y="6616"/>
                  </a:lnTo>
                  <a:lnTo>
                    <a:pt x="5568" y="6616"/>
                  </a:lnTo>
                  <a:lnTo>
                    <a:pt x="5600" y="5792"/>
                  </a:lnTo>
                  <a:cubicBezTo>
                    <a:pt x="5601" y="5783"/>
                    <a:pt x="5608" y="5776"/>
                    <a:pt x="5617" y="5776"/>
                  </a:cubicBezTo>
                  <a:cubicBezTo>
                    <a:pt x="5625" y="5777"/>
                    <a:pt x="5632" y="5784"/>
                    <a:pt x="5632" y="5792"/>
                  </a:cubicBezTo>
                  <a:lnTo>
                    <a:pt x="5664" y="9920"/>
                  </a:lnTo>
                  <a:lnTo>
                    <a:pt x="5632" y="9920"/>
                  </a:lnTo>
                  <a:lnTo>
                    <a:pt x="5664" y="8272"/>
                  </a:lnTo>
                  <a:lnTo>
                    <a:pt x="5689" y="7991"/>
                  </a:lnTo>
                  <a:lnTo>
                    <a:pt x="5720" y="4416"/>
                  </a:lnTo>
                  <a:cubicBezTo>
                    <a:pt x="5721" y="4408"/>
                    <a:pt x="5728" y="4400"/>
                    <a:pt x="5736" y="4400"/>
                  </a:cubicBezTo>
                  <a:cubicBezTo>
                    <a:pt x="5745" y="4400"/>
                    <a:pt x="5752" y="4407"/>
                    <a:pt x="5752" y="4416"/>
                  </a:cubicBezTo>
                  <a:lnTo>
                    <a:pt x="5784" y="6616"/>
                  </a:lnTo>
                  <a:lnTo>
                    <a:pt x="5752" y="6616"/>
                  </a:lnTo>
                  <a:lnTo>
                    <a:pt x="5784" y="4688"/>
                  </a:lnTo>
                  <a:cubicBezTo>
                    <a:pt x="5785" y="4679"/>
                    <a:pt x="5792" y="4672"/>
                    <a:pt x="5800" y="4672"/>
                  </a:cubicBezTo>
                  <a:cubicBezTo>
                    <a:pt x="5809" y="4672"/>
                    <a:pt x="5816" y="4679"/>
                    <a:pt x="5816" y="4688"/>
                  </a:cubicBezTo>
                  <a:lnTo>
                    <a:pt x="5848" y="6064"/>
                  </a:lnTo>
                  <a:lnTo>
                    <a:pt x="5816" y="6064"/>
                  </a:lnTo>
                  <a:lnTo>
                    <a:pt x="5848" y="4416"/>
                  </a:lnTo>
                  <a:cubicBezTo>
                    <a:pt x="5849" y="4407"/>
                    <a:pt x="5856" y="4400"/>
                    <a:pt x="5865" y="4400"/>
                  </a:cubicBezTo>
                  <a:cubicBezTo>
                    <a:pt x="5873" y="4401"/>
                    <a:pt x="5880" y="4408"/>
                    <a:pt x="5880" y="4416"/>
                  </a:cubicBezTo>
                  <a:lnTo>
                    <a:pt x="5904" y="8272"/>
                  </a:lnTo>
                  <a:lnTo>
                    <a:pt x="5936" y="9368"/>
                  </a:lnTo>
                  <a:lnTo>
                    <a:pt x="5904" y="9368"/>
                  </a:lnTo>
                  <a:lnTo>
                    <a:pt x="5936" y="7168"/>
                  </a:lnTo>
                  <a:cubicBezTo>
                    <a:pt x="5937" y="7160"/>
                    <a:pt x="5944" y="7153"/>
                    <a:pt x="5952" y="7152"/>
                  </a:cubicBezTo>
                  <a:cubicBezTo>
                    <a:pt x="5961" y="7152"/>
                    <a:pt x="5968" y="7159"/>
                    <a:pt x="5968" y="7168"/>
                  </a:cubicBezTo>
                  <a:lnTo>
                    <a:pt x="6000" y="7720"/>
                  </a:lnTo>
                  <a:lnTo>
                    <a:pt x="5968" y="7720"/>
                  </a:lnTo>
                  <a:lnTo>
                    <a:pt x="6000" y="5240"/>
                  </a:lnTo>
                  <a:cubicBezTo>
                    <a:pt x="6001" y="5232"/>
                    <a:pt x="6008" y="5225"/>
                    <a:pt x="6016" y="5224"/>
                  </a:cubicBezTo>
                  <a:cubicBezTo>
                    <a:pt x="6025" y="5224"/>
                    <a:pt x="6032" y="5231"/>
                    <a:pt x="6032" y="5240"/>
                  </a:cubicBezTo>
                  <a:lnTo>
                    <a:pt x="6064" y="6064"/>
                  </a:lnTo>
                  <a:lnTo>
                    <a:pt x="6032" y="6064"/>
                  </a:lnTo>
                  <a:lnTo>
                    <a:pt x="6056" y="5240"/>
                  </a:lnTo>
                  <a:lnTo>
                    <a:pt x="6088" y="3040"/>
                  </a:lnTo>
                  <a:lnTo>
                    <a:pt x="6120" y="16"/>
                  </a:lnTo>
                  <a:cubicBezTo>
                    <a:pt x="6121" y="7"/>
                    <a:pt x="6128" y="0"/>
                    <a:pt x="6137" y="0"/>
                  </a:cubicBezTo>
                  <a:cubicBezTo>
                    <a:pt x="6145" y="1"/>
                    <a:pt x="6153" y="8"/>
                    <a:pt x="6152" y="17"/>
                  </a:cubicBezTo>
                  <a:lnTo>
                    <a:pt x="6120" y="3041"/>
                  </a:lnTo>
                  <a:lnTo>
                    <a:pt x="6088" y="5241"/>
                  </a:lnTo>
                  <a:lnTo>
                    <a:pt x="6064" y="6065"/>
                  </a:lnTo>
                  <a:cubicBezTo>
                    <a:pt x="6064" y="6074"/>
                    <a:pt x="6057" y="6080"/>
                    <a:pt x="6049" y="6080"/>
                  </a:cubicBezTo>
                  <a:cubicBezTo>
                    <a:pt x="6040" y="6081"/>
                    <a:pt x="6033" y="6074"/>
                    <a:pt x="6032" y="6065"/>
                  </a:cubicBezTo>
                  <a:lnTo>
                    <a:pt x="6000" y="5241"/>
                  </a:lnTo>
                  <a:lnTo>
                    <a:pt x="6032" y="5241"/>
                  </a:lnTo>
                  <a:lnTo>
                    <a:pt x="6000" y="7721"/>
                  </a:lnTo>
                  <a:cubicBezTo>
                    <a:pt x="6000" y="7729"/>
                    <a:pt x="5993" y="7736"/>
                    <a:pt x="5985" y="7736"/>
                  </a:cubicBezTo>
                  <a:cubicBezTo>
                    <a:pt x="5976" y="7737"/>
                    <a:pt x="5969" y="7730"/>
                    <a:pt x="5968" y="7721"/>
                  </a:cubicBezTo>
                  <a:lnTo>
                    <a:pt x="5936" y="7169"/>
                  </a:lnTo>
                  <a:lnTo>
                    <a:pt x="5968" y="7169"/>
                  </a:lnTo>
                  <a:lnTo>
                    <a:pt x="5936" y="9369"/>
                  </a:lnTo>
                  <a:cubicBezTo>
                    <a:pt x="5936" y="9377"/>
                    <a:pt x="5929" y="9384"/>
                    <a:pt x="5921" y="9384"/>
                  </a:cubicBezTo>
                  <a:cubicBezTo>
                    <a:pt x="5912" y="9385"/>
                    <a:pt x="5905" y="9378"/>
                    <a:pt x="5904" y="9369"/>
                  </a:cubicBezTo>
                  <a:lnTo>
                    <a:pt x="5872" y="8273"/>
                  </a:lnTo>
                  <a:lnTo>
                    <a:pt x="5848" y="4417"/>
                  </a:lnTo>
                  <a:lnTo>
                    <a:pt x="5880" y="4417"/>
                  </a:lnTo>
                  <a:lnTo>
                    <a:pt x="5848" y="6065"/>
                  </a:lnTo>
                  <a:cubicBezTo>
                    <a:pt x="5848" y="6073"/>
                    <a:pt x="5841" y="6080"/>
                    <a:pt x="5832" y="6080"/>
                  </a:cubicBezTo>
                  <a:cubicBezTo>
                    <a:pt x="5824" y="6080"/>
                    <a:pt x="5817" y="6074"/>
                    <a:pt x="5816" y="6065"/>
                  </a:cubicBezTo>
                  <a:lnTo>
                    <a:pt x="5784" y="4689"/>
                  </a:lnTo>
                  <a:lnTo>
                    <a:pt x="5816" y="4689"/>
                  </a:lnTo>
                  <a:lnTo>
                    <a:pt x="5784" y="6617"/>
                  </a:lnTo>
                  <a:cubicBezTo>
                    <a:pt x="5784" y="6625"/>
                    <a:pt x="5777" y="6632"/>
                    <a:pt x="5768" y="6632"/>
                  </a:cubicBezTo>
                  <a:cubicBezTo>
                    <a:pt x="5760" y="6632"/>
                    <a:pt x="5753" y="6625"/>
                    <a:pt x="5752" y="6617"/>
                  </a:cubicBezTo>
                  <a:lnTo>
                    <a:pt x="5720" y="4417"/>
                  </a:lnTo>
                  <a:lnTo>
                    <a:pt x="5752" y="4417"/>
                  </a:lnTo>
                  <a:lnTo>
                    <a:pt x="5720" y="7994"/>
                  </a:lnTo>
                  <a:lnTo>
                    <a:pt x="5696" y="8273"/>
                  </a:lnTo>
                  <a:lnTo>
                    <a:pt x="5664" y="9921"/>
                  </a:lnTo>
                  <a:cubicBezTo>
                    <a:pt x="5664" y="9930"/>
                    <a:pt x="5657" y="9937"/>
                    <a:pt x="5648" y="9936"/>
                  </a:cubicBezTo>
                  <a:cubicBezTo>
                    <a:pt x="5640" y="9936"/>
                    <a:pt x="5633" y="9929"/>
                    <a:pt x="5632" y="9921"/>
                  </a:cubicBezTo>
                  <a:lnTo>
                    <a:pt x="5600" y="5793"/>
                  </a:lnTo>
                  <a:lnTo>
                    <a:pt x="5632" y="5793"/>
                  </a:lnTo>
                  <a:lnTo>
                    <a:pt x="5600" y="6617"/>
                  </a:lnTo>
                  <a:cubicBezTo>
                    <a:pt x="5600" y="6626"/>
                    <a:pt x="5593" y="6632"/>
                    <a:pt x="5584" y="6632"/>
                  </a:cubicBezTo>
                  <a:cubicBezTo>
                    <a:pt x="5576" y="6632"/>
                    <a:pt x="5569" y="6626"/>
                    <a:pt x="5568" y="6617"/>
                  </a:cubicBezTo>
                  <a:lnTo>
                    <a:pt x="5536" y="5793"/>
                  </a:lnTo>
                  <a:lnTo>
                    <a:pt x="5568" y="5793"/>
                  </a:lnTo>
                  <a:lnTo>
                    <a:pt x="5544" y="6617"/>
                  </a:lnTo>
                  <a:lnTo>
                    <a:pt x="5512" y="7441"/>
                  </a:lnTo>
                  <a:cubicBezTo>
                    <a:pt x="5512" y="7450"/>
                    <a:pt x="5505" y="7457"/>
                    <a:pt x="5496" y="7456"/>
                  </a:cubicBezTo>
                  <a:cubicBezTo>
                    <a:pt x="5488" y="7456"/>
                    <a:pt x="5481" y="7449"/>
                    <a:pt x="5480" y="7441"/>
                  </a:cubicBezTo>
                  <a:lnTo>
                    <a:pt x="5448" y="3865"/>
                  </a:lnTo>
                  <a:lnTo>
                    <a:pt x="5480" y="3865"/>
                  </a:lnTo>
                  <a:lnTo>
                    <a:pt x="5448" y="6617"/>
                  </a:lnTo>
                  <a:cubicBezTo>
                    <a:pt x="5448" y="6625"/>
                    <a:pt x="5441" y="6632"/>
                    <a:pt x="5432" y="6632"/>
                  </a:cubicBezTo>
                  <a:cubicBezTo>
                    <a:pt x="5424" y="6632"/>
                    <a:pt x="5417" y="6625"/>
                    <a:pt x="5416" y="6617"/>
                  </a:cubicBezTo>
                  <a:lnTo>
                    <a:pt x="5384" y="4145"/>
                  </a:lnTo>
                  <a:lnTo>
                    <a:pt x="5416" y="4145"/>
                  </a:lnTo>
                  <a:lnTo>
                    <a:pt x="5384" y="7993"/>
                  </a:lnTo>
                  <a:cubicBezTo>
                    <a:pt x="5384" y="8001"/>
                    <a:pt x="5377" y="8008"/>
                    <a:pt x="5369" y="8008"/>
                  </a:cubicBezTo>
                  <a:cubicBezTo>
                    <a:pt x="5360" y="8009"/>
                    <a:pt x="5353" y="8002"/>
                    <a:pt x="5352" y="7993"/>
                  </a:cubicBezTo>
                  <a:lnTo>
                    <a:pt x="5328" y="7441"/>
                  </a:lnTo>
                  <a:lnTo>
                    <a:pt x="5296" y="3593"/>
                  </a:lnTo>
                  <a:lnTo>
                    <a:pt x="5328" y="3593"/>
                  </a:lnTo>
                  <a:lnTo>
                    <a:pt x="5296" y="6345"/>
                  </a:lnTo>
                  <a:cubicBezTo>
                    <a:pt x="5296" y="6353"/>
                    <a:pt x="5289" y="6360"/>
                    <a:pt x="5281" y="6360"/>
                  </a:cubicBezTo>
                  <a:cubicBezTo>
                    <a:pt x="5272" y="6361"/>
                    <a:pt x="5265" y="6354"/>
                    <a:pt x="5264" y="6345"/>
                  </a:cubicBezTo>
                  <a:lnTo>
                    <a:pt x="5232" y="4969"/>
                  </a:lnTo>
                  <a:lnTo>
                    <a:pt x="5264" y="4969"/>
                  </a:lnTo>
                  <a:lnTo>
                    <a:pt x="5232" y="7441"/>
                  </a:lnTo>
                  <a:cubicBezTo>
                    <a:pt x="5232" y="7449"/>
                    <a:pt x="5225" y="7456"/>
                    <a:pt x="5216" y="7456"/>
                  </a:cubicBezTo>
                  <a:cubicBezTo>
                    <a:pt x="5208" y="7456"/>
                    <a:pt x="5201" y="7449"/>
                    <a:pt x="5200" y="7441"/>
                  </a:cubicBezTo>
                  <a:lnTo>
                    <a:pt x="5168" y="5241"/>
                  </a:lnTo>
                  <a:lnTo>
                    <a:pt x="5200" y="5241"/>
                  </a:lnTo>
                  <a:lnTo>
                    <a:pt x="5176" y="8817"/>
                  </a:lnTo>
                  <a:cubicBezTo>
                    <a:pt x="5176" y="8825"/>
                    <a:pt x="5169" y="8832"/>
                    <a:pt x="5161" y="8832"/>
                  </a:cubicBezTo>
                  <a:cubicBezTo>
                    <a:pt x="5152" y="8833"/>
                    <a:pt x="5145" y="8825"/>
                    <a:pt x="5144" y="8817"/>
                  </a:cubicBezTo>
                  <a:lnTo>
                    <a:pt x="5112" y="6897"/>
                  </a:lnTo>
                  <a:lnTo>
                    <a:pt x="5080" y="5793"/>
                  </a:lnTo>
                  <a:lnTo>
                    <a:pt x="5112" y="5793"/>
                  </a:lnTo>
                  <a:lnTo>
                    <a:pt x="5080" y="7169"/>
                  </a:lnTo>
                  <a:cubicBezTo>
                    <a:pt x="5080" y="7178"/>
                    <a:pt x="5073" y="7184"/>
                    <a:pt x="5064" y="7184"/>
                  </a:cubicBezTo>
                  <a:cubicBezTo>
                    <a:pt x="5056" y="7184"/>
                    <a:pt x="5049" y="7178"/>
                    <a:pt x="5048" y="7169"/>
                  </a:cubicBezTo>
                  <a:lnTo>
                    <a:pt x="5016" y="5793"/>
                  </a:lnTo>
                  <a:lnTo>
                    <a:pt x="4984" y="4417"/>
                  </a:lnTo>
                  <a:lnTo>
                    <a:pt x="5016" y="4417"/>
                  </a:lnTo>
                  <a:lnTo>
                    <a:pt x="4992" y="5793"/>
                  </a:lnTo>
                  <a:cubicBezTo>
                    <a:pt x="4992" y="5801"/>
                    <a:pt x="4985" y="5808"/>
                    <a:pt x="4976" y="5808"/>
                  </a:cubicBezTo>
                  <a:lnTo>
                    <a:pt x="4944" y="5808"/>
                  </a:lnTo>
                  <a:lnTo>
                    <a:pt x="4912" y="5808"/>
                  </a:lnTo>
                  <a:lnTo>
                    <a:pt x="4928" y="5793"/>
                  </a:lnTo>
                  <a:lnTo>
                    <a:pt x="4896" y="7169"/>
                  </a:lnTo>
                  <a:cubicBezTo>
                    <a:pt x="4896" y="7178"/>
                    <a:pt x="4889" y="7185"/>
                    <a:pt x="4880" y="7184"/>
                  </a:cubicBezTo>
                  <a:cubicBezTo>
                    <a:pt x="4872" y="7184"/>
                    <a:pt x="4865" y="7177"/>
                    <a:pt x="4864" y="7169"/>
                  </a:cubicBezTo>
                  <a:lnTo>
                    <a:pt x="4833" y="1666"/>
                  </a:lnTo>
                  <a:lnTo>
                    <a:pt x="4809" y="1394"/>
                  </a:lnTo>
                  <a:lnTo>
                    <a:pt x="4840" y="1393"/>
                  </a:lnTo>
                  <a:lnTo>
                    <a:pt x="4808" y="7721"/>
                  </a:lnTo>
                  <a:cubicBezTo>
                    <a:pt x="4808" y="7729"/>
                    <a:pt x="4802" y="7736"/>
                    <a:pt x="4793" y="7736"/>
                  </a:cubicBezTo>
                  <a:cubicBezTo>
                    <a:pt x="4784" y="7737"/>
                    <a:pt x="4777" y="7730"/>
                    <a:pt x="4776" y="7721"/>
                  </a:cubicBezTo>
                  <a:lnTo>
                    <a:pt x="4744" y="7169"/>
                  </a:lnTo>
                  <a:lnTo>
                    <a:pt x="4776" y="7170"/>
                  </a:lnTo>
                  <a:lnTo>
                    <a:pt x="4744" y="7442"/>
                  </a:lnTo>
                  <a:cubicBezTo>
                    <a:pt x="4743" y="7451"/>
                    <a:pt x="4736" y="7457"/>
                    <a:pt x="4728" y="7456"/>
                  </a:cubicBezTo>
                  <a:cubicBezTo>
                    <a:pt x="4719" y="7456"/>
                    <a:pt x="4713" y="7449"/>
                    <a:pt x="4712" y="7441"/>
                  </a:cubicBezTo>
                  <a:lnTo>
                    <a:pt x="4680" y="6617"/>
                  </a:lnTo>
                  <a:lnTo>
                    <a:pt x="4648" y="5241"/>
                  </a:lnTo>
                  <a:lnTo>
                    <a:pt x="4680" y="5241"/>
                  </a:lnTo>
                  <a:lnTo>
                    <a:pt x="4656" y="7441"/>
                  </a:lnTo>
                  <a:cubicBezTo>
                    <a:pt x="4656" y="7449"/>
                    <a:pt x="4649" y="7456"/>
                    <a:pt x="4641" y="7456"/>
                  </a:cubicBezTo>
                  <a:cubicBezTo>
                    <a:pt x="4632" y="7457"/>
                    <a:pt x="4625" y="7450"/>
                    <a:pt x="4624" y="7441"/>
                  </a:cubicBezTo>
                  <a:lnTo>
                    <a:pt x="4592" y="6345"/>
                  </a:lnTo>
                  <a:lnTo>
                    <a:pt x="4624" y="6345"/>
                  </a:lnTo>
                  <a:lnTo>
                    <a:pt x="4592" y="7169"/>
                  </a:lnTo>
                  <a:cubicBezTo>
                    <a:pt x="4592" y="7178"/>
                    <a:pt x="4585" y="7184"/>
                    <a:pt x="4577" y="7184"/>
                  </a:cubicBezTo>
                  <a:cubicBezTo>
                    <a:pt x="4568" y="7185"/>
                    <a:pt x="4561" y="7178"/>
                    <a:pt x="4560" y="7169"/>
                  </a:cubicBezTo>
                  <a:lnTo>
                    <a:pt x="4528" y="6617"/>
                  </a:lnTo>
                  <a:lnTo>
                    <a:pt x="4496" y="5241"/>
                  </a:lnTo>
                  <a:lnTo>
                    <a:pt x="4512" y="5256"/>
                  </a:lnTo>
                  <a:lnTo>
                    <a:pt x="4480" y="5256"/>
                  </a:lnTo>
                  <a:lnTo>
                    <a:pt x="4496" y="5241"/>
                  </a:lnTo>
                  <a:lnTo>
                    <a:pt x="4472" y="7993"/>
                  </a:lnTo>
                  <a:cubicBezTo>
                    <a:pt x="4472" y="8001"/>
                    <a:pt x="4465" y="8008"/>
                    <a:pt x="4457" y="8008"/>
                  </a:cubicBezTo>
                  <a:cubicBezTo>
                    <a:pt x="4448" y="8009"/>
                    <a:pt x="4441" y="8002"/>
                    <a:pt x="4440" y="7993"/>
                  </a:cubicBezTo>
                  <a:lnTo>
                    <a:pt x="4408" y="6617"/>
                  </a:lnTo>
                  <a:lnTo>
                    <a:pt x="4440" y="6617"/>
                  </a:lnTo>
                  <a:lnTo>
                    <a:pt x="4408" y="7441"/>
                  </a:lnTo>
                  <a:cubicBezTo>
                    <a:pt x="4408" y="7450"/>
                    <a:pt x="4401" y="7457"/>
                    <a:pt x="4392" y="7456"/>
                  </a:cubicBezTo>
                  <a:cubicBezTo>
                    <a:pt x="4384" y="7456"/>
                    <a:pt x="4377" y="7449"/>
                    <a:pt x="4376" y="7441"/>
                  </a:cubicBezTo>
                  <a:lnTo>
                    <a:pt x="4344" y="2489"/>
                  </a:lnTo>
                  <a:lnTo>
                    <a:pt x="4376" y="2489"/>
                  </a:lnTo>
                  <a:lnTo>
                    <a:pt x="4344" y="6897"/>
                  </a:lnTo>
                  <a:cubicBezTo>
                    <a:pt x="4344" y="6905"/>
                    <a:pt x="4337" y="6912"/>
                    <a:pt x="4329" y="6912"/>
                  </a:cubicBezTo>
                  <a:cubicBezTo>
                    <a:pt x="4320" y="6913"/>
                    <a:pt x="4313" y="6906"/>
                    <a:pt x="4312" y="6897"/>
                  </a:cubicBezTo>
                  <a:lnTo>
                    <a:pt x="4280" y="5241"/>
                  </a:lnTo>
                  <a:lnTo>
                    <a:pt x="4256" y="2489"/>
                  </a:lnTo>
                  <a:lnTo>
                    <a:pt x="4288" y="2489"/>
                  </a:lnTo>
                  <a:lnTo>
                    <a:pt x="4256" y="4689"/>
                  </a:lnTo>
                  <a:lnTo>
                    <a:pt x="4224" y="7721"/>
                  </a:lnTo>
                  <a:cubicBezTo>
                    <a:pt x="4224" y="7729"/>
                    <a:pt x="4217" y="7736"/>
                    <a:pt x="4209" y="7736"/>
                  </a:cubicBezTo>
                  <a:cubicBezTo>
                    <a:pt x="4200" y="7737"/>
                    <a:pt x="4193" y="7730"/>
                    <a:pt x="4192" y="7721"/>
                  </a:cubicBezTo>
                  <a:lnTo>
                    <a:pt x="4160" y="7169"/>
                  </a:lnTo>
                  <a:lnTo>
                    <a:pt x="4128" y="4689"/>
                  </a:lnTo>
                  <a:lnTo>
                    <a:pt x="4096" y="2489"/>
                  </a:lnTo>
                  <a:lnTo>
                    <a:pt x="4128" y="2489"/>
                  </a:lnTo>
                  <a:lnTo>
                    <a:pt x="4104" y="6346"/>
                  </a:lnTo>
                  <a:lnTo>
                    <a:pt x="4072" y="6618"/>
                  </a:lnTo>
                  <a:cubicBezTo>
                    <a:pt x="4071" y="6626"/>
                    <a:pt x="4065" y="6632"/>
                    <a:pt x="4056" y="6632"/>
                  </a:cubicBezTo>
                  <a:cubicBezTo>
                    <a:pt x="4048" y="6632"/>
                    <a:pt x="4042" y="6626"/>
                    <a:pt x="4041" y="6618"/>
                  </a:cubicBezTo>
                  <a:lnTo>
                    <a:pt x="4009" y="6346"/>
                  </a:lnTo>
                  <a:lnTo>
                    <a:pt x="4040" y="6345"/>
                  </a:lnTo>
                  <a:lnTo>
                    <a:pt x="4008" y="10193"/>
                  </a:lnTo>
                  <a:cubicBezTo>
                    <a:pt x="4008" y="10201"/>
                    <a:pt x="4001" y="10208"/>
                    <a:pt x="3992" y="10208"/>
                  </a:cubicBezTo>
                  <a:cubicBezTo>
                    <a:pt x="3984" y="10208"/>
                    <a:pt x="3977" y="10201"/>
                    <a:pt x="3976" y="10193"/>
                  </a:cubicBezTo>
                  <a:lnTo>
                    <a:pt x="3944" y="6897"/>
                  </a:lnTo>
                  <a:lnTo>
                    <a:pt x="3976" y="6897"/>
                  </a:lnTo>
                  <a:lnTo>
                    <a:pt x="3952" y="7721"/>
                  </a:lnTo>
                  <a:cubicBezTo>
                    <a:pt x="3952" y="7729"/>
                    <a:pt x="3945" y="7736"/>
                    <a:pt x="3937" y="7736"/>
                  </a:cubicBezTo>
                  <a:cubicBezTo>
                    <a:pt x="3928" y="7737"/>
                    <a:pt x="3921" y="7730"/>
                    <a:pt x="3920" y="7721"/>
                  </a:cubicBezTo>
                  <a:lnTo>
                    <a:pt x="3888" y="7169"/>
                  </a:lnTo>
                  <a:lnTo>
                    <a:pt x="3856" y="2769"/>
                  </a:lnTo>
                  <a:lnTo>
                    <a:pt x="3888" y="2769"/>
                  </a:lnTo>
                  <a:lnTo>
                    <a:pt x="3856" y="5241"/>
                  </a:lnTo>
                  <a:lnTo>
                    <a:pt x="3824" y="7993"/>
                  </a:lnTo>
                  <a:cubicBezTo>
                    <a:pt x="3824" y="8001"/>
                    <a:pt x="3817" y="8008"/>
                    <a:pt x="3808" y="8008"/>
                  </a:cubicBezTo>
                  <a:cubicBezTo>
                    <a:pt x="3800" y="8008"/>
                    <a:pt x="3793" y="8001"/>
                    <a:pt x="3792" y="7993"/>
                  </a:cubicBezTo>
                  <a:lnTo>
                    <a:pt x="3760" y="5241"/>
                  </a:lnTo>
                  <a:lnTo>
                    <a:pt x="3736" y="1945"/>
                  </a:lnTo>
                  <a:lnTo>
                    <a:pt x="3768" y="1946"/>
                  </a:lnTo>
                  <a:lnTo>
                    <a:pt x="3736" y="2217"/>
                  </a:lnTo>
                  <a:lnTo>
                    <a:pt x="3704" y="7169"/>
                  </a:lnTo>
                  <a:cubicBezTo>
                    <a:pt x="3704" y="7177"/>
                    <a:pt x="3697" y="7184"/>
                    <a:pt x="3689" y="7184"/>
                  </a:cubicBezTo>
                  <a:cubicBezTo>
                    <a:pt x="3680" y="7185"/>
                    <a:pt x="3673" y="7178"/>
                    <a:pt x="3672" y="7169"/>
                  </a:cubicBezTo>
                  <a:lnTo>
                    <a:pt x="3640" y="5793"/>
                  </a:lnTo>
                  <a:lnTo>
                    <a:pt x="3672" y="5793"/>
                  </a:lnTo>
                  <a:lnTo>
                    <a:pt x="3640" y="7993"/>
                  </a:lnTo>
                  <a:lnTo>
                    <a:pt x="3608" y="9097"/>
                  </a:lnTo>
                  <a:cubicBezTo>
                    <a:pt x="3608" y="9106"/>
                    <a:pt x="3601" y="9113"/>
                    <a:pt x="3592" y="9112"/>
                  </a:cubicBezTo>
                  <a:cubicBezTo>
                    <a:pt x="3584" y="9112"/>
                    <a:pt x="3577" y="9105"/>
                    <a:pt x="3576" y="9097"/>
                  </a:cubicBezTo>
                  <a:lnTo>
                    <a:pt x="3552" y="4689"/>
                  </a:lnTo>
                  <a:lnTo>
                    <a:pt x="3584" y="4689"/>
                  </a:lnTo>
                  <a:lnTo>
                    <a:pt x="3552" y="6065"/>
                  </a:lnTo>
                  <a:cubicBezTo>
                    <a:pt x="3552" y="6074"/>
                    <a:pt x="3545" y="6080"/>
                    <a:pt x="3536" y="6080"/>
                  </a:cubicBezTo>
                  <a:cubicBezTo>
                    <a:pt x="3528" y="6080"/>
                    <a:pt x="3521" y="6073"/>
                    <a:pt x="3520" y="6065"/>
                  </a:cubicBezTo>
                  <a:lnTo>
                    <a:pt x="3488" y="4417"/>
                  </a:lnTo>
                  <a:lnTo>
                    <a:pt x="3520" y="4417"/>
                  </a:lnTo>
                  <a:lnTo>
                    <a:pt x="3488" y="7169"/>
                  </a:lnTo>
                  <a:cubicBezTo>
                    <a:pt x="3488" y="7177"/>
                    <a:pt x="3481" y="7184"/>
                    <a:pt x="3472" y="7184"/>
                  </a:cubicBezTo>
                  <a:cubicBezTo>
                    <a:pt x="3464" y="7184"/>
                    <a:pt x="3457" y="7177"/>
                    <a:pt x="3456" y="7169"/>
                  </a:cubicBezTo>
                  <a:lnTo>
                    <a:pt x="3424" y="4689"/>
                  </a:lnTo>
                  <a:lnTo>
                    <a:pt x="3456" y="4689"/>
                  </a:lnTo>
                  <a:lnTo>
                    <a:pt x="3424" y="6617"/>
                  </a:lnTo>
                  <a:cubicBezTo>
                    <a:pt x="3424" y="6625"/>
                    <a:pt x="3417" y="6632"/>
                    <a:pt x="3408" y="6632"/>
                  </a:cubicBezTo>
                  <a:cubicBezTo>
                    <a:pt x="3400" y="6632"/>
                    <a:pt x="3393" y="6625"/>
                    <a:pt x="3392" y="6617"/>
                  </a:cubicBezTo>
                  <a:lnTo>
                    <a:pt x="3368" y="4417"/>
                  </a:lnTo>
                  <a:lnTo>
                    <a:pt x="3400" y="4417"/>
                  </a:lnTo>
                  <a:lnTo>
                    <a:pt x="3368" y="6897"/>
                  </a:lnTo>
                  <a:cubicBezTo>
                    <a:pt x="3368" y="6905"/>
                    <a:pt x="3361" y="6912"/>
                    <a:pt x="3352" y="6912"/>
                  </a:cubicBezTo>
                  <a:cubicBezTo>
                    <a:pt x="3344" y="6912"/>
                    <a:pt x="3337" y="6905"/>
                    <a:pt x="3336" y="6897"/>
                  </a:cubicBezTo>
                  <a:lnTo>
                    <a:pt x="3304" y="4145"/>
                  </a:lnTo>
                  <a:lnTo>
                    <a:pt x="3336" y="4146"/>
                  </a:lnTo>
                  <a:lnTo>
                    <a:pt x="3304" y="4417"/>
                  </a:lnTo>
                  <a:lnTo>
                    <a:pt x="3272" y="6617"/>
                  </a:lnTo>
                  <a:cubicBezTo>
                    <a:pt x="3272" y="6625"/>
                    <a:pt x="3265" y="6632"/>
                    <a:pt x="3257" y="6632"/>
                  </a:cubicBezTo>
                  <a:cubicBezTo>
                    <a:pt x="3248" y="6632"/>
                    <a:pt x="3241" y="6626"/>
                    <a:pt x="3240" y="6617"/>
                  </a:cubicBezTo>
                  <a:lnTo>
                    <a:pt x="3208" y="4969"/>
                  </a:lnTo>
                  <a:lnTo>
                    <a:pt x="3240" y="4969"/>
                  </a:lnTo>
                  <a:lnTo>
                    <a:pt x="3216" y="7441"/>
                  </a:lnTo>
                  <a:cubicBezTo>
                    <a:pt x="3216" y="7449"/>
                    <a:pt x="3209" y="7456"/>
                    <a:pt x="3201" y="7456"/>
                  </a:cubicBezTo>
                  <a:cubicBezTo>
                    <a:pt x="3192" y="7457"/>
                    <a:pt x="3185" y="7450"/>
                    <a:pt x="3184" y="7441"/>
                  </a:cubicBezTo>
                  <a:lnTo>
                    <a:pt x="3152" y="5793"/>
                  </a:lnTo>
                  <a:lnTo>
                    <a:pt x="3120" y="3041"/>
                  </a:lnTo>
                  <a:lnTo>
                    <a:pt x="3152" y="3041"/>
                  </a:lnTo>
                  <a:lnTo>
                    <a:pt x="3120" y="4969"/>
                  </a:lnTo>
                  <a:cubicBezTo>
                    <a:pt x="3120" y="4977"/>
                    <a:pt x="3113" y="4984"/>
                    <a:pt x="3105" y="4984"/>
                  </a:cubicBezTo>
                  <a:cubicBezTo>
                    <a:pt x="3096" y="4985"/>
                    <a:pt x="3089" y="4978"/>
                    <a:pt x="3088" y="4969"/>
                  </a:cubicBezTo>
                  <a:lnTo>
                    <a:pt x="3056" y="4417"/>
                  </a:lnTo>
                  <a:lnTo>
                    <a:pt x="3032" y="3593"/>
                  </a:lnTo>
                  <a:lnTo>
                    <a:pt x="3064" y="3593"/>
                  </a:lnTo>
                  <a:lnTo>
                    <a:pt x="3032" y="10745"/>
                  </a:lnTo>
                  <a:cubicBezTo>
                    <a:pt x="3032" y="10753"/>
                    <a:pt x="3025" y="10760"/>
                    <a:pt x="3016" y="10760"/>
                  </a:cubicBezTo>
                  <a:cubicBezTo>
                    <a:pt x="3008" y="10760"/>
                    <a:pt x="3001" y="10753"/>
                    <a:pt x="3000" y="10745"/>
                  </a:cubicBezTo>
                  <a:lnTo>
                    <a:pt x="2968" y="4145"/>
                  </a:lnTo>
                  <a:lnTo>
                    <a:pt x="3000" y="4145"/>
                  </a:lnTo>
                  <a:lnTo>
                    <a:pt x="2968" y="5793"/>
                  </a:lnTo>
                  <a:cubicBezTo>
                    <a:pt x="2968" y="5801"/>
                    <a:pt x="2961" y="5808"/>
                    <a:pt x="2952" y="5808"/>
                  </a:cubicBezTo>
                  <a:cubicBezTo>
                    <a:pt x="2944" y="5808"/>
                    <a:pt x="2937" y="5802"/>
                    <a:pt x="2936" y="5793"/>
                  </a:cubicBezTo>
                  <a:lnTo>
                    <a:pt x="2904" y="4417"/>
                  </a:lnTo>
                  <a:lnTo>
                    <a:pt x="2936" y="4417"/>
                  </a:lnTo>
                  <a:lnTo>
                    <a:pt x="2904" y="5241"/>
                  </a:lnTo>
                  <a:lnTo>
                    <a:pt x="2880" y="5793"/>
                  </a:lnTo>
                  <a:cubicBezTo>
                    <a:pt x="2880" y="5802"/>
                    <a:pt x="2873" y="5809"/>
                    <a:pt x="2864" y="5808"/>
                  </a:cubicBezTo>
                  <a:cubicBezTo>
                    <a:pt x="2856" y="5808"/>
                    <a:pt x="2849" y="5801"/>
                    <a:pt x="2848" y="5793"/>
                  </a:cubicBezTo>
                  <a:lnTo>
                    <a:pt x="2816" y="3321"/>
                  </a:lnTo>
                  <a:lnTo>
                    <a:pt x="2848" y="3321"/>
                  </a:lnTo>
                  <a:lnTo>
                    <a:pt x="2816" y="4145"/>
                  </a:lnTo>
                  <a:lnTo>
                    <a:pt x="2784" y="9097"/>
                  </a:lnTo>
                  <a:cubicBezTo>
                    <a:pt x="2784" y="9105"/>
                    <a:pt x="2777" y="9112"/>
                    <a:pt x="2768" y="9112"/>
                  </a:cubicBezTo>
                  <a:cubicBezTo>
                    <a:pt x="2760" y="9112"/>
                    <a:pt x="2753" y="9105"/>
                    <a:pt x="2752" y="9097"/>
                  </a:cubicBezTo>
                  <a:lnTo>
                    <a:pt x="2720" y="3321"/>
                  </a:lnTo>
                  <a:lnTo>
                    <a:pt x="2752" y="3321"/>
                  </a:lnTo>
                  <a:lnTo>
                    <a:pt x="2720" y="9921"/>
                  </a:lnTo>
                  <a:cubicBezTo>
                    <a:pt x="2720" y="9929"/>
                    <a:pt x="2713" y="9936"/>
                    <a:pt x="2704" y="9936"/>
                  </a:cubicBezTo>
                  <a:cubicBezTo>
                    <a:pt x="2696" y="9936"/>
                    <a:pt x="2689" y="9929"/>
                    <a:pt x="2688" y="9921"/>
                  </a:cubicBezTo>
                  <a:lnTo>
                    <a:pt x="2664" y="5521"/>
                  </a:lnTo>
                  <a:lnTo>
                    <a:pt x="2696" y="5521"/>
                  </a:lnTo>
                  <a:lnTo>
                    <a:pt x="2664" y="7721"/>
                  </a:lnTo>
                  <a:cubicBezTo>
                    <a:pt x="2664" y="7729"/>
                    <a:pt x="2657" y="7736"/>
                    <a:pt x="2648" y="7736"/>
                  </a:cubicBezTo>
                  <a:cubicBezTo>
                    <a:pt x="2640" y="7736"/>
                    <a:pt x="2633" y="7729"/>
                    <a:pt x="2632" y="7721"/>
                  </a:cubicBezTo>
                  <a:lnTo>
                    <a:pt x="2600" y="5793"/>
                  </a:lnTo>
                  <a:lnTo>
                    <a:pt x="2632" y="5793"/>
                  </a:lnTo>
                  <a:lnTo>
                    <a:pt x="2600" y="7441"/>
                  </a:lnTo>
                  <a:cubicBezTo>
                    <a:pt x="2600" y="7450"/>
                    <a:pt x="2593" y="7457"/>
                    <a:pt x="2584" y="7456"/>
                  </a:cubicBezTo>
                  <a:cubicBezTo>
                    <a:pt x="2576" y="7456"/>
                    <a:pt x="2569" y="7449"/>
                    <a:pt x="2568" y="7441"/>
                  </a:cubicBezTo>
                  <a:lnTo>
                    <a:pt x="2536" y="1393"/>
                  </a:lnTo>
                  <a:lnTo>
                    <a:pt x="2568" y="1393"/>
                  </a:lnTo>
                  <a:lnTo>
                    <a:pt x="2536" y="6345"/>
                  </a:lnTo>
                  <a:cubicBezTo>
                    <a:pt x="2536" y="6353"/>
                    <a:pt x="2529" y="6360"/>
                    <a:pt x="2520" y="6360"/>
                  </a:cubicBezTo>
                  <a:cubicBezTo>
                    <a:pt x="2512" y="6360"/>
                    <a:pt x="2505" y="6353"/>
                    <a:pt x="2504" y="6345"/>
                  </a:cubicBezTo>
                  <a:lnTo>
                    <a:pt x="2480" y="2769"/>
                  </a:lnTo>
                  <a:lnTo>
                    <a:pt x="2512" y="2769"/>
                  </a:lnTo>
                  <a:lnTo>
                    <a:pt x="2480" y="4689"/>
                  </a:lnTo>
                  <a:cubicBezTo>
                    <a:pt x="2480" y="4697"/>
                    <a:pt x="2473" y="4704"/>
                    <a:pt x="2465" y="4704"/>
                  </a:cubicBezTo>
                  <a:cubicBezTo>
                    <a:pt x="2456" y="4705"/>
                    <a:pt x="2449" y="4698"/>
                    <a:pt x="2448" y="4689"/>
                  </a:cubicBezTo>
                  <a:lnTo>
                    <a:pt x="2416" y="4145"/>
                  </a:lnTo>
                  <a:lnTo>
                    <a:pt x="2448" y="4145"/>
                  </a:lnTo>
                  <a:lnTo>
                    <a:pt x="2416" y="5793"/>
                  </a:lnTo>
                  <a:cubicBezTo>
                    <a:pt x="2416" y="5802"/>
                    <a:pt x="2409" y="5808"/>
                    <a:pt x="2400" y="5808"/>
                  </a:cubicBezTo>
                  <a:cubicBezTo>
                    <a:pt x="2392" y="5808"/>
                    <a:pt x="2385" y="5801"/>
                    <a:pt x="2384" y="5793"/>
                  </a:cubicBezTo>
                  <a:lnTo>
                    <a:pt x="2352" y="3593"/>
                  </a:lnTo>
                  <a:lnTo>
                    <a:pt x="2384" y="3593"/>
                  </a:lnTo>
                  <a:lnTo>
                    <a:pt x="2360" y="5521"/>
                  </a:lnTo>
                  <a:cubicBezTo>
                    <a:pt x="2360" y="5529"/>
                    <a:pt x="2353" y="5536"/>
                    <a:pt x="2345" y="5536"/>
                  </a:cubicBezTo>
                  <a:cubicBezTo>
                    <a:pt x="2336" y="5537"/>
                    <a:pt x="2329" y="5530"/>
                    <a:pt x="2328" y="5521"/>
                  </a:cubicBezTo>
                  <a:lnTo>
                    <a:pt x="2296" y="4969"/>
                  </a:lnTo>
                  <a:lnTo>
                    <a:pt x="2312" y="4984"/>
                  </a:lnTo>
                  <a:lnTo>
                    <a:pt x="2280" y="4984"/>
                  </a:lnTo>
                  <a:lnTo>
                    <a:pt x="2296" y="4969"/>
                  </a:lnTo>
                  <a:lnTo>
                    <a:pt x="2264" y="7721"/>
                  </a:lnTo>
                  <a:lnTo>
                    <a:pt x="2232" y="8273"/>
                  </a:lnTo>
                  <a:cubicBezTo>
                    <a:pt x="2232" y="8282"/>
                    <a:pt x="2225" y="8289"/>
                    <a:pt x="2216" y="8288"/>
                  </a:cubicBezTo>
                  <a:cubicBezTo>
                    <a:pt x="2208" y="8288"/>
                    <a:pt x="2201" y="8282"/>
                    <a:pt x="2200" y="8273"/>
                  </a:cubicBezTo>
                  <a:lnTo>
                    <a:pt x="2168" y="7441"/>
                  </a:lnTo>
                  <a:lnTo>
                    <a:pt x="2200" y="7441"/>
                  </a:lnTo>
                  <a:lnTo>
                    <a:pt x="2176" y="8817"/>
                  </a:lnTo>
                  <a:cubicBezTo>
                    <a:pt x="2176" y="8826"/>
                    <a:pt x="2169" y="8833"/>
                    <a:pt x="2160" y="8832"/>
                  </a:cubicBezTo>
                  <a:cubicBezTo>
                    <a:pt x="2152" y="8832"/>
                    <a:pt x="2145" y="8825"/>
                    <a:pt x="2144" y="8817"/>
                  </a:cubicBezTo>
                  <a:lnTo>
                    <a:pt x="2112" y="4417"/>
                  </a:lnTo>
                  <a:lnTo>
                    <a:pt x="2144" y="4417"/>
                  </a:lnTo>
                  <a:lnTo>
                    <a:pt x="2112" y="10473"/>
                  </a:lnTo>
                  <a:cubicBezTo>
                    <a:pt x="2112" y="10481"/>
                    <a:pt x="2105" y="10488"/>
                    <a:pt x="2096" y="10488"/>
                  </a:cubicBezTo>
                  <a:cubicBezTo>
                    <a:pt x="2088" y="10488"/>
                    <a:pt x="2081" y="10481"/>
                    <a:pt x="2080" y="10473"/>
                  </a:cubicBezTo>
                  <a:lnTo>
                    <a:pt x="2048" y="5521"/>
                  </a:lnTo>
                  <a:lnTo>
                    <a:pt x="2080" y="5521"/>
                  </a:lnTo>
                  <a:lnTo>
                    <a:pt x="2048" y="7441"/>
                  </a:lnTo>
                  <a:cubicBezTo>
                    <a:pt x="2048" y="7449"/>
                    <a:pt x="2042" y="7456"/>
                    <a:pt x="2033" y="7456"/>
                  </a:cubicBezTo>
                  <a:cubicBezTo>
                    <a:pt x="2025" y="7457"/>
                    <a:pt x="2018" y="7451"/>
                    <a:pt x="2017" y="7442"/>
                  </a:cubicBezTo>
                  <a:lnTo>
                    <a:pt x="1985" y="7170"/>
                  </a:lnTo>
                  <a:lnTo>
                    <a:pt x="2016" y="7170"/>
                  </a:lnTo>
                  <a:lnTo>
                    <a:pt x="1992" y="7442"/>
                  </a:lnTo>
                  <a:cubicBezTo>
                    <a:pt x="1992" y="7450"/>
                    <a:pt x="1984" y="7457"/>
                    <a:pt x="1976" y="7456"/>
                  </a:cubicBezTo>
                  <a:cubicBezTo>
                    <a:pt x="1967" y="7456"/>
                    <a:pt x="1961" y="7449"/>
                    <a:pt x="1960" y="7441"/>
                  </a:cubicBezTo>
                  <a:lnTo>
                    <a:pt x="1929" y="4970"/>
                  </a:lnTo>
                  <a:lnTo>
                    <a:pt x="1897" y="4690"/>
                  </a:lnTo>
                  <a:lnTo>
                    <a:pt x="1928" y="4689"/>
                  </a:lnTo>
                  <a:lnTo>
                    <a:pt x="1896" y="5241"/>
                  </a:lnTo>
                  <a:lnTo>
                    <a:pt x="1864" y="9097"/>
                  </a:lnTo>
                  <a:cubicBezTo>
                    <a:pt x="1864" y="9105"/>
                    <a:pt x="1857" y="9112"/>
                    <a:pt x="1848" y="9112"/>
                  </a:cubicBezTo>
                  <a:cubicBezTo>
                    <a:pt x="1840" y="9112"/>
                    <a:pt x="1833" y="9105"/>
                    <a:pt x="1832" y="9097"/>
                  </a:cubicBezTo>
                  <a:lnTo>
                    <a:pt x="1800" y="6345"/>
                  </a:lnTo>
                  <a:lnTo>
                    <a:pt x="1832" y="6345"/>
                  </a:lnTo>
                  <a:lnTo>
                    <a:pt x="1808" y="8273"/>
                  </a:lnTo>
                  <a:cubicBezTo>
                    <a:pt x="1808" y="8281"/>
                    <a:pt x="1801" y="8288"/>
                    <a:pt x="1792" y="8288"/>
                  </a:cubicBezTo>
                  <a:cubicBezTo>
                    <a:pt x="1784" y="8288"/>
                    <a:pt x="1777" y="8281"/>
                    <a:pt x="1776" y="8273"/>
                  </a:cubicBezTo>
                  <a:lnTo>
                    <a:pt x="1744" y="3865"/>
                  </a:lnTo>
                  <a:lnTo>
                    <a:pt x="1776" y="3865"/>
                  </a:lnTo>
                  <a:lnTo>
                    <a:pt x="1744" y="5793"/>
                  </a:lnTo>
                  <a:cubicBezTo>
                    <a:pt x="1744" y="5801"/>
                    <a:pt x="1737" y="5808"/>
                    <a:pt x="1728" y="5808"/>
                  </a:cubicBezTo>
                  <a:cubicBezTo>
                    <a:pt x="1720" y="5808"/>
                    <a:pt x="1713" y="5801"/>
                    <a:pt x="1712" y="5793"/>
                  </a:cubicBezTo>
                  <a:lnTo>
                    <a:pt x="1680" y="3593"/>
                  </a:lnTo>
                  <a:lnTo>
                    <a:pt x="1712" y="3593"/>
                  </a:lnTo>
                  <a:lnTo>
                    <a:pt x="1680" y="4145"/>
                  </a:lnTo>
                  <a:lnTo>
                    <a:pt x="1648" y="5522"/>
                  </a:lnTo>
                  <a:lnTo>
                    <a:pt x="1624" y="5794"/>
                  </a:lnTo>
                  <a:cubicBezTo>
                    <a:pt x="1624" y="5802"/>
                    <a:pt x="1617" y="5809"/>
                    <a:pt x="1608" y="5808"/>
                  </a:cubicBezTo>
                  <a:cubicBezTo>
                    <a:pt x="1600" y="5808"/>
                    <a:pt x="1593" y="5802"/>
                    <a:pt x="1592" y="5793"/>
                  </a:cubicBezTo>
                  <a:lnTo>
                    <a:pt x="1560" y="4969"/>
                  </a:lnTo>
                  <a:lnTo>
                    <a:pt x="1576" y="4984"/>
                  </a:lnTo>
                  <a:lnTo>
                    <a:pt x="1544" y="4984"/>
                  </a:lnTo>
                  <a:lnTo>
                    <a:pt x="1560" y="4969"/>
                  </a:lnTo>
                  <a:lnTo>
                    <a:pt x="1528" y="7169"/>
                  </a:lnTo>
                  <a:cubicBezTo>
                    <a:pt x="1528" y="7177"/>
                    <a:pt x="1522" y="7184"/>
                    <a:pt x="1513" y="7184"/>
                  </a:cubicBezTo>
                  <a:cubicBezTo>
                    <a:pt x="1505" y="7185"/>
                    <a:pt x="1498" y="7179"/>
                    <a:pt x="1497" y="7170"/>
                  </a:cubicBezTo>
                  <a:lnTo>
                    <a:pt x="1464" y="6897"/>
                  </a:lnTo>
                  <a:lnTo>
                    <a:pt x="1440" y="3865"/>
                  </a:lnTo>
                  <a:lnTo>
                    <a:pt x="1472" y="3865"/>
                  </a:lnTo>
                  <a:lnTo>
                    <a:pt x="1440" y="4969"/>
                  </a:lnTo>
                  <a:lnTo>
                    <a:pt x="1408" y="6065"/>
                  </a:lnTo>
                  <a:cubicBezTo>
                    <a:pt x="1408" y="6074"/>
                    <a:pt x="1401" y="6081"/>
                    <a:pt x="1392" y="6080"/>
                  </a:cubicBezTo>
                  <a:cubicBezTo>
                    <a:pt x="1384" y="6080"/>
                    <a:pt x="1377" y="6073"/>
                    <a:pt x="1376" y="6065"/>
                  </a:cubicBezTo>
                  <a:lnTo>
                    <a:pt x="1344" y="3321"/>
                  </a:lnTo>
                  <a:lnTo>
                    <a:pt x="1376" y="3321"/>
                  </a:lnTo>
                  <a:lnTo>
                    <a:pt x="1344" y="7169"/>
                  </a:lnTo>
                  <a:lnTo>
                    <a:pt x="1312" y="8817"/>
                  </a:lnTo>
                  <a:cubicBezTo>
                    <a:pt x="1312" y="8826"/>
                    <a:pt x="1305" y="8833"/>
                    <a:pt x="1296" y="8832"/>
                  </a:cubicBezTo>
                  <a:cubicBezTo>
                    <a:pt x="1288" y="8832"/>
                    <a:pt x="1281" y="8825"/>
                    <a:pt x="1280" y="8817"/>
                  </a:cubicBezTo>
                  <a:lnTo>
                    <a:pt x="1256" y="6065"/>
                  </a:lnTo>
                  <a:lnTo>
                    <a:pt x="1288" y="6066"/>
                  </a:lnTo>
                  <a:lnTo>
                    <a:pt x="1256" y="6346"/>
                  </a:lnTo>
                  <a:cubicBezTo>
                    <a:pt x="1255" y="6355"/>
                    <a:pt x="1248" y="6361"/>
                    <a:pt x="1240" y="6360"/>
                  </a:cubicBezTo>
                  <a:cubicBezTo>
                    <a:pt x="1231" y="6360"/>
                    <a:pt x="1225" y="6353"/>
                    <a:pt x="1224" y="6345"/>
                  </a:cubicBezTo>
                  <a:lnTo>
                    <a:pt x="1192" y="2769"/>
                  </a:lnTo>
                  <a:lnTo>
                    <a:pt x="1224" y="2769"/>
                  </a:lnTo>
                  <a:lnTo>
                    <a:pt x="1192" y="4689"/>
                  </a:lnTo>
                  <a:lnTo>
                    <a:pt x="1160" y="5793"/>
                  </a:lnTo>
                  <a:cubicBezTo>
                    <a:pt x="1160" y="5801"/>
                    <a:pt x="1153" y="5808"/>
                    <a:pt x="1145" y="5808"/>
                  </a:cubicBezTo>
                  <a:cubicBezTo>
                    <a:pt x="1136" y="5809"/>
                    <a:pt x="1129" y="5802"/>
                    <a:pt x="1128" y="5793"/>
                  </a:cubicBezTo>
                  <a:lnTo>
                    <a:pt x="1096" y="5241"/>
                  </a:lnTo>
                  <a:lnTo>
                    <a:pt x="1128" y="5241"/>
                  </a:lnTo>
                  <a:lnTo>
                    <a:pt x="1104" y="6345"/>
                  </a:lnTo>
                  <a:cubicBezTo>
                    <a:pt x="1104" y="6354"/>
                    <a:pt x="1097" y="6361"/>
                    <a:pt x="1088" y="6360"/>
                  </a:cubicBezTo>
                  <a:cubicBezTo>
                    <a:pt x="1080" y="6360"/>
                    <a:pt x="1073" y="6353"/>
                    <a:pt x="1072" y="6345"/>
                  </a:cubicBezTo>
                  <a:lnTo>
                    <a:pt x="1040" y="2489"/>
                  </a:lnTo>
                  <a:lnTo>
                    <a:pt x="1072" y="2489"/>
                  </a:lnTo>
                  <a:lnTo>
                    <a:pt x="1040" y="9098"/>
                  </a:lnTo>
                  <a:lnTo>
                    <a:pt x="1008" y="9370"/>
                  </a:lnTo>
                  <a:cubicBezTo>
                    <a:pt x="1007" y="9379"/>
                    <a:pt x="1000" y="9385"/>
                    <a:pt x="992" y="9384"/>
                  </a:cubicBezTo>
                  <a:cubicBezTo>
                    <a:pt x="983" y="9384"/>
                    <a:pt x="977" y="9377"/>
                    <a:pt x="976" y="9369"/>
                  </a:cubicBezTo>
                  <a:lnTo>
                    <a:pt x="944" y="3593"/>
                  </a:lnTo>
                  <a:lnTo>
                    <a:pt x="976" y="3593"/>
                  </a:lnTo>
                  <a:lnTo>
                    <a:pt x="944" y="6345"/>
                  </a:lnTo>
                  <a:cubicBezTo>
                    <a:pt x="944" y="6353"/>
                    <a:pt x="938" y="6360"/>
                    <a:pt x="929" y="6360"/>
                  </a:cubicBezTo>
                  <a:cubicBezTo>
                    <a:pt x="921" y="6361"/>
                    <a:pt x="913" y="6354"/>
                    <a:pt x="913" y="6346"/>
                  </a:cubicBezTo>
                  <a:lnTo>
                    <a:pt x="889" y="6066"/>
                  </a:lnTo>
                  <a:lnTo>
                    <a:pt x="920" y="6065"/>
                  </a:lnTo>
                  <a:lnTo>
                    <a:pt x="888" y="8817"/>
                  </a:lnTo>
                  <a:cubicBezTo>
                    <a:pt x="888" y="8825"/>
                    <a:pt x="881" y="8832"/>
                    <a:pt x="872" y="8832"/>
                  </a:cubicBezTo>
                  <a:cubicBezTo>
                    <a:pt x="864" y="8832"/>
                    <a:pt x="857" y="8825"/>
                    <a:pt x="856" y="8817"/>
                  </a:cubicBezTo>
                  <a:lnTo>
                    <a:pt x="824" y="3041"/>
                  </a:lnTo>
                  <a:lnTo>
                    <a:pt x="856" y="3041"/>
                  </a:lnTo>
                  <a:lnTo>
                    <a:pt x="824" y="3593"/>
                  </a:lnTo>
                  <a:lnTo>
                    <a:pt x="792" y="8273"/>
                  </a:lnTo>
                  <a:cubicBezTo>
                    <a:pt x="792" y="8281"/>
                    <a:pt x="785" y="8288"/>
                    <a:pt x="776" y="8288"/>
                  </a:cubicBezTo>
                  <a:cubicBezTo>
                    <a:pt x="768" y="8288"/>
                    <a:pt x="761" y="8281"/>
                    <a:pt x="760" y="8273"/>
                  </a:cubicBezTo>
                  <a:lnTo>
                    <a:pt x="736" y="5521"/>
                  </a:lnTo>
                  <a:lnTo>
                    <a:pt x="768" y="5521"/>
                  </a:lnTo>
                  <a:lnTo>
                    <a:pt x="736" y="8817"/>
                  </a:lnTo>
                  <a:cubicBezTo>
                    <a:pt x="736" y="8825"/>
                    <a:pt x="729" y="8832"/>
                    <a:pt x="720" y="8832"/>
                  </a:cubicBezTo>
                  <a:cubicBezTo>
                    <a:pt x="712" y="8832"/>
                    <a:pt x="705" y="8825"/>
                    <a:pt x="704" y="8817"/>
                  </a:cubicBezTo>
                  <a:lnTo>
                    <a:pt x="672" y="841"/>
                  </a:lnTo>
                  <a:lnTo>
                    <a:pt x="704" y="841"/>
                  </a:lnTo>
                  <a:lnTo>
                    <a:pt x="672" y="4969"/>
                  </a:lnTo>
                  <a:lnTo>
                    <a:pt x="640" y="9649"/>
                  </a:lnTo>
                  <a:cubicBezTo>
                    <a:pt x="640" y="9657"/>
                    <a:pt x="633" y="9664"/>
                    <a:pt x="625" y="9664"/>
                  </a:cubicBezTo>
                  <a:cubicBezTo>
                    <a:pt x="616" y="9664"/>
                    <a:pt x="609" y="9657"/>
                    <a:pt x="608" y="9649"/>
                  </a:cubicBezTo>
                  <a:lnTo>
                    <a:pt x="576" y="7169"/>
                  </a:lnTo>
                  <a:lnTo>
                    <a:pt x="552" y="5521"/>
                  </a:lnTo>
                  <a:lnTo>
                    <a:pt x="584" y="5522"/>
                  </a:lnTo>
                  <a:lnTo>
                    <a:pt x="552" y="5794"/>
                  </a:lnTo>
                  <a:cubicBezTo>
                    <a:pt x="551" y="5803"/>
                    <a:pt x="544" y="5809"/>
                    <a:pt x="536" y="5808"/>
                  </a:cubicBezTo>
                  <a:cubicBezTo>
                    <a:pt x="527" y="5808"/>
                    <a:pt x="521" y="5801"/>
                    <a:pt x="520" y="5793"/>
                  </a:cubicBezTo>
                  <a:lnTo>
                    <a:pt x="488" y="3865"/>
                  </a:lnTo>
                  <a:lnTo>
                    <a:pt x="520" y="3865"/>
                  </a:lnTo>
                  <a:lnTo>
                    <a:pt x="488" y="6065"/>
                  </a:lnTo>
                  <a:cubicBezTo>
                    <a:pt x="488" y="6073"/>
                    <a:pt x="481" y="6080"/>
                    <a:pt x="472" y="6080"/>
                  </a:cubicBezTo>
                  <a:cubicBezTo>
                    <a:pt x="464" y="6080"/>
                    <a:pt x="457" y="6073"/>
                    <a:pt x="456" y="6065"/>
                  </a:cubicBezTo>
                  <a:lnTo>
                    <a:pt x="424" y="3865"/>
                  </a:lnTo>
                  <a:lnTo>
                    <a:pt x="456" y="3865"/>
                  </a:lnTo>
                  <a:lnTo>
                    <a:pt x="424" y="5793"/>
                  </a:lnTo>
                  <a:lnTo>
                    <a:pt x="400" y="7441"/>
                  </a:lnTo>
                  <a:lnTo>
                    <a:pt x="368" y="8817"/>
                  </a:lnTo>
                  <a:cubicBezTo>
                    <a:pt x="368" y="8826"/>
                    <a:pt x="361" y="8833"/>
                    <a:pt x="352" y="8832"/>
                  </a:cubicBezTo>
                  <a:cubicBezTo>
                    <a:pt x="344" y="8832"/>
                    <a:pt x="337" y="8825"/>
                    <a:pt x="336" y="8817"/>
                  </a:cubicBezTo>
                  <a:lnTo>
                    <a:pt x="304" y="6065"/>
                  </a:lnTo>
                  <a:lnTo>
                    <a:pt x="336" y="6065"/>
                  </a:lnTo>
                  <a:lnTo>
                    <a:pt x="304" y="7993"/>
                  </a:lnTo>
                  <a:cubicBezTo>
                    <a:pt x="304" y="8001"/>
                    <a:pt x="297" y="8008"/>
                    <a:pt x="289" y="8008"/>
                  </a:cubicBezTo>
                  <a:cubicBezTo>
                    <a:pt x="280" y="8009"/>
                    <a:pt x="273" y="8002"/>
                    <a:pt x="272" y="7993"/>
                  </a:cubicBezTo>
                  <a:lnTo>
                    <a:pt x="240" y="7441"/>
                  </a:lnTo>
                  <a:lnTo>
                    <a:pt x="272" y="7441"/>
                  </a:lnTo>
                  <a:lnTo>
                    <a:pt x="240" y="10473"/>
                  </a:lnTo>
                  <a:cubicBezTo>
                    <a:pt x="240" y="10481"/>
                    <a:pt x="233" y="10489"/>
                    <a:pt x="224" y="10488"/>
                  </a:cubicBezTo>
                  <a:cubicBezTo>
                    <a:pt x="216" y="10488"/>
                    <a:pt x="208" y="10481"/>
                    <a:pt x="208" y="10473"/>
                  </a:cubicBezTo>
                  <a:lnTo>
                    <a:pt x="184" y="1113"/>
                  </a:lnTo>
                  <a:lnTo>
                    <a:pt x="216" y="1113"/>
                  </a:lnTo>
                  <a:lnTo>
                    <a:pt x="184" y="5241"/>
                  </a:lnTo>
                  <a:lnTo>
                    <a:pt x="152" y="10193"/>
                  </a:lnTo>
                  <a:cubicBezTo>
                    <a:pt x="152" y="10201"/>
                    <a:pt x="145" y="10208"/>
                    <a:pt x="136" y="10208"/>
                  </a:cubicBezTo>
                  <a:cubicBezTo>
                    <a:pt x="128" y="10208"/>
                    <a:pt x="121" y="10201"/>
                    <a:pt x="120" y="10193"/>
                  </a:cubicBezTo>
                  <a:lnTo>
                    <a:pt x="88" y="5241"/>
                  </a:lnTo>
                  <a:lnTo>
                    <a:pt x="120" y="5241"/>
                  </a:lnTo>
                  <a:lnTo>
                    <a:pt x="88" y="10193"/>
                  </a:lnTo>
                  <a:cubicBezTo>
                    <a:pt x="88" y="10201"/>
                    <a:pt x="81" y="10208"/>
                    <a:pt x="73" y="10208"/>
                  </a:cubicBezTo>
                  <a:cubicBezTo>
                    <a:pt x="64" y="10208"/>
                    <a:pt x="57" y="10201"/>
                    <a:pt x="56" y="10193"/>
                  </a:cubicBezTo>
                  <a:lnTo>
                    <a:pt x="24" y="7441"/>
                  </a:lnTo>
                  <a:lnTo>
                    <a:pt x="0" y="5793"/>
                  </a:lnTo>
                  <a:cubicBezTo>
                    <a:pt x="0" y="5784"/>
                    <a:pt x="7" y="5777"/>
                    <a:pt x="16" y="5776"/>
                  </a:cubicBezTo>
                  <a:cubicBezTo>
                    <a:pt x="25" y="5776"/>
                    <a:pt x="32" y="5783"/>
                    <a:pt x="32" y="5792"/>
                  </a:cubicBezTo>
                  <a:close/>
                </a:path>
              </a:pathLst>
            </a:custGeom>
            <a:solidFill>
              <a:srgbClr val="5B9BD5"/>
            </a:solidFill>
            <a:ln w="0" cap="flat">
              <a:solidFill>
                <a:srgbClr val="5B9BD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14"/>
            <p:cNvSpPr>
              <a:spLocks/>
            </p:cNvSpPr>
            <p:nvPr/>
          </p:nvSpPr>
          <p:spPr bwMode="auto">
            <a:xfrm>
              <a:off x="4535" y="1459"/>
              <a:ext cx="376" cy="924"/>
            </a:xfrm>
            <a:custGeom>
              <a:avLst/>
              <a:gdLst>
                <a:gd name="T0" fmla="*/ 13 w 3077"/>
                <a:gd name="T1" fmla="*/ 420 h 7580"/>
                <a:gd name="T2" fmla="*/ 24 w 3077"/>
                <a:gd name="T3" fmla="*/ 638 h 7580"/>
                <a:gd name="T4" fmla="*/ 34 w 3077"/>
                <a:gd name="T5" fmla="*/ 688 h 7580"/>
                <a:gd name="T6" fmla="*/ 51 w 3077"/>
                <a:gd name="T7" fmla="*/ 537 h 7580"/>
                <a:gd name="T8" fmla="*/ 65 w 3077"/>
                <a:gd name="T9" fmla="*/ 520 h 7580"/>
                <a:gd name="T10" fmla="*/ 77 w 3077"/>
                <a:gd name="T11" fmla="*/ 671 h 7580"/>
                <a:gd name="T12" fmla="*/ 90 w 3077"/>
                <a:gd name="T13" fmla="*/ 537 h 7580"/>
                <a:gd name="T14" fmla="*/ 99 w 3077"/>
                <a:gd name="T15" fmla="*/ 487 h 7580"/>
                <a:gd name="T16" fmla="*/ 110 w 3077"/>
                <a:gd name="T17" fmla="*/ 755 h 7580"/>
                <a:gd name="T18" fmla="*/ 121 w 3077"/>
                <a:gd name="T19" fmla="*/ 486 h 7580"/>
                <a:gd name="T20" fmla="*/ 133 w 3077"/>
                <a:gd name="T21" fmla="*/ 303 h 7580"/>
                <a:gd name="T22" fmla="*/ 146 w 3077"/>
                <a:gd name="T23" fmla="*/ 68 h 7580"/>
                <a:gd name="T24" fmla="*/ 156 w 3077"/>
                <a:gd name="T25" fmla="*/ 335 h 7580"/>
                <a:gd name="T26" fmla="*/ 169 w 3077"/>
                <a:gd name="T27" fmla="*/ 537 h 7580"/>
                <a:gd name="T28" fmla="*/ 179 w 3077"/>
                <a:gd name="T29" fmla="*/ 521 h 7580"/>
                <a:gd name="T30" fmla="*/ 192 w 3077"/>
                <a:gd name="T31" fmla="*/ 50 h 7580"/>
                <a:gd name="T32" fmla="*/ 205 w 3077"/>
                <a:gd name="T33" fmla="*/ 100 h 7580"/>
                <a:gd name="T34" fmla="*/ 218 w 3077"/>
                <a:gd name="T35" fmla="*/ 235 h 7580"/>
                <a:gd name="T36" fmla="*/ 226 w 3077"/>
                <a:gd name="T37" fmla="*/ 471 h 7580"/>
                <a:gd name="T38" fmla="*/ 240 w 3077"/>
                <a:gd name="T39" fmla="*/ 537 h 7580"/>
                <a:gd name="T40" fmla="*/ 251 w 3077"/>
                <a:gd name="T41" fmla="*/ 169 h 7580"/>
                <a:gd name="T42" fmla="*/ 264 w 3077"/>
                <a:gd name="T43" fmla="*/ 319 h 7580"/>
                <a:gd name="T44" fmla="*/ 277 w 3077"/>
                <a:gd name="T45" fmla="*/ 185 h 7580"/>
                <a:gd name="T46" fmla="*/ 291 w 3077"/>
                <a:gd name="T47" fmla="*/ 201 h 7580"/>
                <a:gd name="T48" fmla="*/ 303 w 3077"/>
                <a:gd name="T49" fmla="*/ 588 h 7580"/>
                <a:gd name="T50" fmla="*/ 312 w 3077"/>
                <a:gd name="T51" fmla="*/ 471 h 7580"/>
                <a:gd name="T52" fmla="*/ 326 w 3077"/>
                <a:gd name="T53" fmla="*/ 135 h 7580"/>
                <a:gd name="T54" fmla="*/ 339 w 3077"/>
                <a:gd name="T55" fmla="*/ 286 h 7580"/>
                <a:gd name="T56" fmla="*/ 350 w 3077"/>
                <a:gd name="T57" fmla="*/ 152 h 7580"/>
                <a:gd name="T58" fmla="*/ 363 w 3077"/>
                <a:gd name="T59" fmla="*/ 336 h 7580"/>
                <a:gd name="T60" fmla="*/ 375 w 3077"/>
                <a:gd name="T61" fmla="*/ 553 h 7580"/>
                <a:gd name="T62" fmla="*/ 365 w 3077"/>
                <a:gd name="T63" fmla="*/ 337 h 7580"/>
                <a:gd name="T64" fmla="*/ 348 w 3077"/>
                <a:gd name="T65" fmla="*/ 152 h 7580"/>
                <a:gd name="T66" fmla="*/ 339 w 3077"/>
                <a:gd name="T67" fmla="*/ 555 h 7580"/>
                <a:gd name="T68" fmla="*/ 326 w 3077"/>
                <a:gd name="T69" fmla="*/ 555 h 7580"/>
                <a:gd name="T70" fmla="*/ 312 w 3077"/>
                <a:gd name="T71" fmla="*/ 537 h 7580"/>
                <a:gd name="T72" fmla="*/ 301 w 3077"/>
                <a:gd name="T73" fmla="*/ 588 h 7580"/>
                <a:gd name="T74" fmla="*/ 292 w 3077"/>
                <a:gd name="T75" fmla="*/ 202 h 7580"/>
                <a:gd name="T76" fmla="*/ 275 w 3077"/>
                <a:gd name="T77" fmla="*/ 185 h 7580"/>
                <a:gd name="T78" fmla="*/ 262 w 3077"/>
                <a:gd name="T79" fmla="*/ 319 h 7580"/>
                <a:gd name="T80" fmla="*/ 249 w 3077"/>
                <a:gd name="T81" fmla="*/ 169 h 7580"/>
                <a:gd name="T82" fmla="*/ 240 w 3077"/>
                <a:gd name="T83" fmla="*/ 538 h 7580"/>
                <a:gd name="T84" fmla="*/ 227 w 3077"/>
                <a:gd name="T85" fmla="*/ 472 h 7580"/>
                <a:gd name="T86" fmla="*/ 219 w 3077"/>
                <a:gd name="T87" fmla="*/ 236 h 7580"/>
                <a:gd name="T88" fmla="*/ 206 w 3077"/>
                <a:gd name="T89" fmla="*/ 102 h 7580"/>
                <a:gd name="T90" fmla="*/ 191 w 3077"/>
                <a:gd name="T91" fmla="*/ 420 h 7580"/>
                <a:gd name="T92" fmla="*/ 179 w 3077"/>
                <a:gd name="T93" fmla="*/ 790 h 7580"/>
                <a:gd name="T94" fmla="*/ 165 w 3077"/>
                <a:gd name="T95" fmla="*/ 471 h 7580"/>
                <a:gd name="T96" fmla="*/ 155 w 3077"/>
                <a:gd name="T97" fmla="*/ 571 h 7580"/>
                <a:gd name="T98" fmla="*/ 146 w 3077"/>
                <a:gd name="T99" fmla="*/ 68 h 7580"/>
                <a:gd name="T100" fmla="*/ 133 w 3077"/>
                <a:gd name="T101" fmla="*/ 303 h 7580"/>
                <a:gd name="T102" fmla="*/ 120 w 3077"/>
                <a:gd name="T103" fmla="*/ 621 h 7580"/>
                <a:gd name="T104" fmla="*/ 107 w 3077"/>
                <a:gd name="T105" fmla="*/ 537 h 7580"/>
                <a:gd name="T106" fmla="*/ 98 w 3077"/>
                <a:gd name="T107" fmla="*/ 622 h 7580"/>
                <a:gd name="T108" fmla="*/ 86 w 3077"/>
                <a:gd name="T109" fmla="*/ 185 h 7580"/>
                <a:gd name="T110" fmla="*/ 73 w 3077"/>
                <a:gd name="T111" fmla="*/ 420 h 7580"/>
                <a:gd name="T112" fmla="*/ 64 w 3077"/>
                <a:gd name="T113" fmla="*/ 638 h 7580"/>
                <a:gd name="T114" fmla="*/ 51 w 3077"/>
                <a:gd name="T115" fmla="*/ 537 h 7580"/>
                <a:gd name="T116" fmla="*/ 34 w 3077"/>
                <a:gd name="T117" fmla="*/ 689 h 7580"/>
                <a:gd name="T118" fmla="*/ 24 w 3077"/>
                <a:gd name="T119" fmla="*/ 638 h 7580"/>
                <a:gd name="T120" fmla="*/ 12 w 3077"/>
                <a:gd name="T121" fmla="*/ 672 h 75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077" h="7580">
                  <a:moveTo>
                    <a:pt x="16" y="2484"/>
                  </a:moveTo>
                  <a:lnTo>
                    <a:pt x="32" y="5508"/>
                  </a:lnTo>
                  <a:lnTo>
                    <a:pt x="48" y="6336"/>
                  </a:lnTo>
                  <a:lnTo>
                    <a:pt x="64" y="6472"/>
                  </a:lnTo>
                  <a:lnTo>
                    <a:pt x="56" y="6464"/>
                  </a:lnTo>
                  <a:lnTo>
                    <a:pt x="68" y="6464"/>
                  </a:lnTo>
                  <a:lnTo>
                    <a:pt x="60" y="6472"/>
                  </a:lnTo>
                  <a:lnTo>
                    <a:pt x="76" y="4960"/>
                  </a:lnTo>
                  <a:cubicBezTo>
                    <a:pt x="77" y="4956"/>
                    <a:pt x="80" y="4953"/>
                    <a:pt x="84" y="4952"/>
                  </a:cubicBezTo>
                  <a:cubicBezTo>
                    <a:pt x="89" y="4952"/>
                    <a:pt x="92" y="4956"/>
                    <a:pt x="92" y="4960"/>
                  </a:cubicBezTo>
                  <a:lnTo>
                    <a:pt x="108" y="5508"/>
                  </a:lnTo>
                  <a:lnTo>
                    <a:pt x="92" y="5508"/>
                  </a:lnTo>
                  <a:lnTo>
                    <a:pt x="108" y="3448"/>
                  </a:lnTo>
                  <a:cubicBezTo>
                    <a:pt x="109" y="3444"/>
                    <a:pt x="112" y="3440"/>
                    <a:pt x="116" y="3440"/>
                  </a:cubicBezTo>
                  <a:cubicBezTo>
                    <a:pt x="121" y="3440"/>
                    <a:pt x="124" y="3444"/>
                    <a:pt x="124" y="3448"/>
                  </a:cubicBezTo>
                  <a:lnTo>
                    <a:pt x="140" y="5236"/>
                  </a:lnTo>
                  <a:lnTo>
                    <a:pt x="156" y="5508"/>
                  </a:lnTo>
                  <a:lnTo>
                    <a:pt x="140" y="5508"/>
                  </a:lnTo>
                  <a:lnTo>
                    <a:pt x="152" y="3448"/>
                  </a:lnTo>
                  <a:cubicBezTo>
                    <a:pt x="152" y="3444"/>
                    <a:pt x="156" y="3440"/>
                    <a:pt x="160" y="3440"/>
                  </a:cubicBezTo>
                  <a:cubicBezTo>
                    <a:pt x="165" y="3440"/>
                    <a:pt x="168" y="3444"/>
                    <a:pt x="168" y="3448"/>
                  </a:cubicBezTo>
                  <a:lnTo>
                    <a:pt x="184" y="6196"/>
                  </a:lnTo>
                  <a:lnTo>
                    <a:pt x="168" y="6196"/>
                  </a:lnTo>
                  <a:lnTo>
                    <a:pt x="184" y="5236"/>
                  </a:lnTo>
                  <a:cubicBezTo>
                    <a:pt x="185" y="5232"/>
                    <a:pt x="188" y="5229"/>
                    <a:pt x="192" y="5228"/>
                  </a:cubicBezTo>
                  <a:cubicBezTo>
                    <a:pt x="197" y="5228"/>
                    <a:pt x="200" y="5232"/>
                    <a:pt x="200" y="5236"/>
                  </a:cubicBezTo>
                  <a:lnTo>
                    <a:pt x="216" y="5648"/>
                  </a:lnTo>
                  <a:lnTo>
                    <a:pt x="200" y="5648"/>
                  </a:lnTo>
                  <a:lnTo>
                    <a:pt x="216" y="4272"/>
                  </a:lnTo>
                  <a:cubicBezTo>
                    <a:pt x="217" y="4268"/>
                    <a:pt x="220" y="4264"/>
                    <a:pt x="224" y="4264"/>
                  </a:cubicBezTo>
                  <a:cubicBezTo>
                    <a:pt x="229" y="4264"/>
                    <a:pt x="232" y="4268"/>
                    <a:pt x="232" y="4272"/>
                  </a:cubicBezTo>
                  <a:lnTo>
                    <a:pt x="244" y="4960"/>
                  </a:lnTo>
                  <a:lnTo>
                    <a:pt x="260" y="5372"/>
                  </a:lnTo>
                  <a:lnTo>
                    <a:pt x="244" y="5372"/>
                  </a:lnTo>
                  <a:lnTo>
                    <a:pt x="260" y="3448"/>
                  </a:lnTo>
                  <a:cubicBezTo>
                    <a:pt x="261" y="3444"/>
                    <a:pt x="264" y="3440"/>
                    <a:pt x="268" y="3440"/>
                  </a:cubicBezTo>
                  <a:cubicBezTo>
                    <a:pt x="273" y="3440"/>
                    <a:pt x="276" y="3444"/>
                    <a:pt x="276" y="3448"/>
                  </a:cubicBezTo>
                  <a:lnTo>
                    <a:pt x="292" y="5648"/>
                  </a:lnTo>
                  <a:lnTo>
                    <a:pt x="276" y="5648"/>
                  </a:lnTo>
                  <a:lnTo>
                    <a:pt x="292" y="5372"/>
                  </a:lnTo>
                  <a:lnTo>
                    <a:pt x="308" y="4548"/>
                  </a:lnTo>
                  <a:cubicBezTo>
                    <a:pt x="309" y="4544"/>
                    <a:pt x="312" y="4540"/>
                    <a:pt x="316" y="4540"/>
                  </a:cubicBezTo>
                  <a:cubicBezTo>
                    <a:pt x="321" y="4540"/>
                    <a:pt x="324" y="4544"/>
                    <a:pt x="324" y="4548"/>
                  </a:cubicBezTo>
                  <a:lnTo>
                    <a:pt x="336" y="5236"/>
                  </a:lnTo>
                  <a:lnTo>
                    <a:pt x="352" y="5784"/>
                  </a:lnTo>
                  <a:lnTo>
                    <a:pt x="336" y="5784"/>
                  </a:lnTo>
                  <a:lnTo>
                    <a:pt x="352" y="5508"/>
                  </a:lnTo>
                  <a:lnTo>
                    <a:pt x="368" y="4820"/>
                  </a:lnTo>
                  <a:lnTo>
                    <a:pt x="385" y="4684"/>
                  </a:lnTo>
                  <a:lnTo>
                    <a:pt x="400" y="4408"/>
                  </a:lnTo>
                  <a:cubicBezTo>
                    <a:pt x="401" y="4404"/>
                    <a:pt x="404" y="4400"/>
                    <a:pt x="409" y="4400"/>
                  </a:cubicBezTo>
                  <a:cubicBezTo>
                    <a:pt x="413" y="4401"/>
                    <a:pt x="416" y="4404"/>
                    <a:pt x="416" y="4408"/>
                  </a:cubicBezTo>
                  <a:lnTo>
                    <a:pt x="428" y="5508"/>
                  </a:lnTo>
                  <a:lnTo>
                    <a:pt x="412" y="5508"/>
                  </a:lnTo>
                  <a:lnTo>
                    <a:pt x="428" y="4136"/>
                  </a:lnTo>
                  <a:lnTo>
                    <a:pt x="444" y="3308"/>
                  </a:lnTo>
                  <a:cubicBezTo>
                    <a:pt x="445" y="3304"/>
                    <a:pt x="448" y="3300"/>
                    <a:pt x="453" y="3300"/>
                  </a:cubicBezTo>
                  <a:cubicBezTo>
                    <a:pt x="457" y="3300"/>
                    <a:pt x="460" y="3304"/>
                    <a:pt x="460" y="3308"/>
                  </a:cubicBezTo>
                  <a:lnTo>
                    <a:pt x="476" y="4960"/>
                  </a:lnTo>
                  <a:lnTo>
                    <a:pt x="492" y="5784"/>
                  </a:lnTo>
                  <a:lnTo>
                    <a:pt x="508" y="5924"/>
                  </a:lnTo>
                  <a:lnTo>
                    <a:pt x="492" y="5924"/>
                  </a:lnTo>
                  <a:lnTo>
                    <a:pt x="504" y="5236"/>
                  </a:lnTo>
                  <a:lnTo>
                    <a:pt x="520" y="4272"/>
                  </a:lnTo>
                  <a:cubicBezTo>
                    <a:pt x="521" y="4268"/>
                    <a:pt x="524" y="4264"/>
                    <a:pt x="529" y="4264"/>
                  </a:cubicBezTo>
                  <a:cubicBezTo>
                    <a:pt x="533" y="4264"/>
                    <a:pt x="536" y="4268"/>
                    <a:pt x="536" y="4272"/>
                  </a:cubicBezTo>
                  <a:lnTo>
                    <a:pt x="552" y="6196"/>
                  </a:lnTo>
                  <a:lnTo>
                    <a:pt x="536" y="6196"/>
                  </a:lnTo>
                  <a:lnTo>
                    <a:pt x="552" y="5784"/>
                  </a:lnTo>
                  <a:lnTo>
                    <a:pt x="569" y="5648"/>
                  </a:lnTo>
                  <a:cubicBezTo>
                    <a:pt x="569" y="5643"/>
                    <a:pt x="573" y="5640"/>
                    <a:pt x="577" y="5640"/>
                  </a:cubicBezTo>
                  <a:cubicBezTo>
                    <a:pt x="581" y="5641"/>
                    <a:pt x="584" y="5644"/>
                    <a:pt x="584" y="5648"/>
                  </a:cubicBezTo>
                  <a:lnTo>
                    <a:pt x="596" y="7436"/>
                  </a:lnTo>
                  <a:lnTo>
                    <a:pt x="580" y="7436"/>
                  </a:lnTo>
                  <a:lnTo>
                    <a:pt x="596" y="3448"/>
                  </a:lnTo>
                  <a:cubicBezTo>
                    <a:pt x="596" y="3444"/>
                    <a:pt x="600" y="3440"/>
                    <a:pt x="604" y="3440"/>
                  </a:cubicBezTo>
                  <a:cubicBezTo>
                    <a:pt x="609" y="3440"/>
                    <a:pt x="612" y="3444"/>
                    <a:pt x="612" y="3448"/>
                  </a:cubicBezTo>
                  <a:lnTo>
                    <a:pt x="628" y="5508"/>
                  </a:lnTo>
                  <a:lnTo>
                    <a:pt x="612" y="5508"/>
                  </a:lnTo>
                  <a:lnTo>
                    <a:pt x="628" y="4820"/>
                  </a:lnTo>
                  <a:lnTo>
                    <a:pt x="644" y="3584"/>
                  </a:lnTo>
                  <a:cubicBezTo>
                    <a:pt x="645" y="3580"/>
                    <a:pt x="648" y="3576"/>
                    <a:pt x="653" y="3576"/>
                  </a:cubicBezTo>
                  <a:cubicBezTo>
                    <a:pt x="657" y="3576"/>
                    <a:pt x="660" y="3580"/>
                    <a:pt x="660" y="3584"/>
                  </a:cubicBezTo>
                  <a:lnTo>
                    <a:pt x="676" y="7160"/>
                  </a:lnTo>
                  <a:lnTo>
                    <a:pt x="660" y="7160"/>
                  </a:lnTo>
                  <a:lnTo>
                    <a:pt x="672" y="4684"/>
                  </a:lnTo>
                  <a:lnTo>
                    <a:pt x="689" y="4548"/>
                  </a:lnTo>
                  <a:lnTo>
                    <a:pt x="704" y="1520"/>
                  </a:lnTo>
                  <a:cubicBezTo>
                    <a:pt x="704" y="1516"/>
                    <a:pt x="708" y="1512"/>
                    <a:pt x="712" y="1512"/>
                  </a:cubicBezTo>
                  <a:cubicBezTo>
                    <a:pt x="717" y="1512"/>
                    <a:pt x="720" y="1516"/>
                    <a:pt x="720" y="1520"/>
                  </a:cubicBezTo>
                  <a:lnTo>
                    <a:pt x="736" y="4408"/>
                  </a:lnTo>
                  <a:lnTo>
                    <a:pt x="752" y="7572"/>
                  </a:lnTo>
                  <a:lnTo>
                    <a:pt x="736" y="7572"/>
                  </a:lnTo>
                  <a:lnTo>
                    <a:pt x="752" y="5784"/>
                  </a:lnTo>
                  <a:cubicBezTo>
                    <a:pt x="753" y="5780"/>
                    <a:pt x="756" y="5776"/>
                    <a:pt x="760" y="5776"/>
                  </a:cubicBezTo>
                  <a:cubicBezTo>
                    <a:pt x="765" y="5776"/>
                    <a:pt x="768" y="5780"/>
                    <a:pt x="768" y="5784"/>
                  </a:cubicBezTo>
                  <a:lnTo>
                    <a:pt x="780" y="6612"/>
                  </a:lnTo>
                  <a:lnTo>
                    <a:pt x="764" y="6612"/>
                  </a:lnTo>
                  <a:lnTo>
                    <a:pt x="780" y="3448"/>
                  </a:lnTo>
                  <a:cubicBezTo>
                    <a:pt x="780" y="3444"/>
                    <a:pt x="784" y="3440"/>
                    <a:pt x="788" y="3440"/>
                  </a:cubicBezTo>
                  <a:cubicBezTo>
                    <a:pt x="793" y="3440"/>
                    <a:pt x="796" y="3444"/>
                    <a:pt x="796" y="3448"/>
                  </a:cubicBezTo>
                  <a:lnTo>
                    <a:pt x="812" y="5096"/>
                  </a:lnTo>
                  <a:lnTo>
                    <a:pt x="796" y="5096"/>
                  </a:lnTo>
                  <a:lnTo>
                    <a:pt x="812" y="3996"/>
                  </a:lnTo>
                  <a:cubicBezTo>
                    <a:pt x="813" y="3992"/>
                    <a:pt x="816" y="3988"/>
                    <a:pt x="820" y="3988"/>
                  </a:cubicBezTo>
                  <a:cubicBezTo>
                    <a:pt x="825" y="3988"/>
                    <a:pt x="828" y="3992"/>
                    <a:pt x="828" y="3996"/>
                  </a:cubicBezTo>
                  <a:lnTo>
                    <a:pt x="844" y="6196"/>
                  </a:lnTo>
                  <a:lnTo>
                    <a:pt x="828" y="6196"/>
                  </a:lnTo>
                  <a:lnTo>
                    <a:pt x="844" y="3996"/>
                  </a:lnTo>
                  <a:cubicBezTo>
                    <a:pt x="845" y="3992"/>
                    <a:pt x="848" y="3988"/>
                    <a:pt x="852" y="3988"/>
                  </a:cubicBezTo>
                  <a:cubicBezTo>
                    <a:pt x="857" y="3988"/>
                    <a:pt x="860" y="3992"/>
                    <a:pt x="860" y="3996"/>
                  </a:cubicBezTo>
                  <a:lnTo>
                    <a:pt x="872" y="5372"/>
                  </a:lnTo>
                  <a:lnTo>
                    <a:pt x="856" y="5372"/>
                  </a:lnTo>
                  <a:lnTo>
                    <a:pt x="872" y="4408"/>
                  </a:lnTo>
                  <a:cubicBezTo>
                    <a:pt x="873" y="4404"/>
                    <a:pt x="876" y="4400"/>
                    <a:pt x="880" y="4400"/>
                  </a:cubicBezTo>
                  <a:cubicBezTo>
                    <a:pt x="885" y="4400"/>
                    <a:pt x="888" y="4404"/>
                    <a:pt x="888" y="4408"/>
                  </a:cubicBezTo>
                  <a:lnTo>
                    <a:pt x="904" y="6196"/>
                  </a:lnTo>
                  <a:lnTo>
                    <a:pt x="888" y="6196"/>
                  </a:lnTo>
                  <a:lnTo>
                    <a:pt x="904" y="5924"/>
                  </a:lnTo>
                  <a:lnTo>
                    <a:pt x="920" y="4960"/>
                  </a:lnTo>
                  <a:cubicBezTo>
                    <a:pt x="921" y="4956"/>
                    <a:pt x="924" y="4952"/>
                    <a:pt x="928" y="4952"/>
                  </a:cubicBezTo>
                  <a:lnTo>
                    <a:pt x="944" y="4952"/>
                  </a:lnTo>
                  <a:lnTo>
                    <a:pt x="936" y="4960"/>
                  </a:lnTo>
                  <a:lnTo>
                    <a:pt x="948" y="3996"/>
                  </a:lnTo>
                  <a:cubicBezTo>
                    <a:pt x="949" y="3992"/>
                    <a:pt x="952" y="3988"/>
                    <a:pt x="956" y="3988"/>
                  </a:cubicBezTo>
                  <a:cubicBezTo>
                    <a:pt x="961" y="3988"/>
                    <a:pt x="964" y="3992"/>
                    <a:pt x="964" y="3996"/>
                  </a:cubicBezTo>
                  <a:lnTo>
                    <a:pt x="980" y="5096"/>
                  </a:lnTo>
                  <a:lnTo>
                    <a:pt x="964" y="5096"/>
                  </a:lnTo>
                  <a:lnTo>
                    <a:pt x="980" y="3996"/>
                  </a:lnTo>
                  <a:cubicBezTo>
                    <a:pt x="981" y="3992"/>
                    <a:pt x="984" y="3989"/>
                    <a:pt x="988" y="3988"/>
                  </a:cubicBezTo>
                  <a:cubicBezTo>
                    <a:pt x="993" y="3988"/>
                    <a:pt x="996" y="3992"/>
                    <a:pt x="996" y="3996"/>
                  </a:cubicBezTo>
                  <a:lnTo>
                    <a:pt x="1012" y="4548"/>
                  </a:lnTo>
                  <a:lnTo>
                    <a:pt x="997" y="4548"/>
                  </a:lnTo>
                  <a:lnTo>
                    <a:pt x="1013" y="4408"/>
                  </a:lnTo>
                  <a:lnTo>
                    <a:pt x="1024" y="3996"/>
                  </a:lnTo>
                  <a:cubicBezTo>
                    <a:pt x="1025" y="3992"/>
                    <a:pt x="1028" y="3988"/>
                    <a:pt x="1033" y="3988"/>
                  </a:cubicBezTo>
                  <a:cubicBezTo>
                    <a:pt x="1037" y="3989"/>
                    <a:pt x="1040" y="3992"/>
                    <a:pt x="1040" y="3996"/>
                  </a:cubicBezTo>
                  <a:lnTo>
                    <a:pt x="1056" y="5508"/>
                  </a:lnTo>
                  <a:lnTo>
                    <a:pt x="1040" y="5508"/>
                  </a:lnTo>
                  <a:lnTo>
                    <a:pt x="1056" y="2620"/>
                  </a:lnTo>
                  <a:lnTo>
                    <a:pt x="1073" y="2484"/>
                  </a:lnTo>
                  <a:cubicBezTo>
                    <a:pt x="1073" y="2479"/>
                    <a:pt x="1077" y="2476"/>
                    <a:pt x="1081" y="2476"/>
                  </a:cubicBezTo>
                  <a:cubicBezTo>
                    <a:pt x="1085" y="2477"/>
                    <a:pt x="1088" y="2480"/>
                    <a:pt x="1088" y="2484"/>
                  </a:cubicBezTo>
                  <a:lnTo>
                    <a:pt x="1104" y="3720"/>
                  </a:lnTo>
                  <a:lnTo>
                    <a:pt x="1120" y="3860"/>
                  </a:lnTo>
                  <a:lnTo>
                    <a:pt x="1132" y="4548"/>
                  </a:lnTo>
                  <a:lnTo>
                    <a:pt x="1117" y="4548"/>
                  </a:lnTo>
                  <a:lnTo>
                    <a:pt x="1133" y="4408"/>
                  </a:lnTo>
                  <a:cubicBezTo>
                    <a:pt x="1133" y="4403"/>
                    <a:pt x="1137" y="4400"/>
                    <a:pt x="1141" y="4400"/>
                  </a:cubicBezTo>
                  <a:cubicBezTo>
                    <a:pt x="1145" y="4401"/>
                    <a:pt x="1148" y="4404"/>
                    <a:pt x="1148" y="4408"/>
                  </a:cubicBezTo>
                  <a:lnTo>
                    <a:pt x="1164" y="5096"/>
                  </a:lnTo>
                  <a:lnTo>
                    <a:pt x="1148" y="5096"/>
                  </a:lnTo>
                  <a:lnTo>
                    <a:pt x="1164" y="3032"/>
                  </a:lnTo>
                  <a:lnTo>
                    <a:pt x="1180" y="556"/>
                  </a:lnTo>
                  <a:cubicBezTo>
                    <a:pt x="1180" y="552"/>
                    <a:pt x="1184" y="548"/>
                    <a:pt x="1188" y="548"/>
                  </a:cubicBezTo>
                  <a:cubicBezTo>
                    <a:pt x="1193" y="548"/>
                    <a:pt x="1196" y="552"/>
                    <a:pt x="1196" y="556"/>
                  </a:cubicBezTo>
                  <a:lnTo>
                    <a:pt x="1212" y="4548"/>
                  </a:lnTo>
                  <a:lnTo>
                    <a:pt x="1196" y="4548"/>
                  </a:lnTo>
                  <a:lnTo>
                    <a:pt x="1208" y="3860"/>
                  </a:lnTo>
                  <a:cubicBezTo>
                    <a:pt x="1209" y="3856"/>
                    <a:pt x="1212" y="3853"/>
                    <a:pt x="1216" y="3852"/>
                  </a:cubicBezTo>
                  <a:cubicBezTo>
                    <a:pt x="1221" y="3852"/>
                    <a:pt x="1224" y="3856"/>
                    <a:pt x="1224" y="3860"/>
                  </a:cubicBezTo>
                  <a:lnTo>
                    <a:pt x="1240" y="4272"/>
                  </a:lnTo>
                  <a:lnTo>
                    <a:pt x="1232" y="4264"/>
                  </a:lnTo>
                  <a:lnTo>
                    <a:pt x="1248" y="4264"/>
                  </a:lnTo>
                  <a:cubicBezTo>
                    <a:pt x="1253" y="4264"/>
                    <a:pt x="1256" y="4268"/>
                    <a:pt x="1256" y="4272"/>
                  </a:cubicBezTo>
                  <a:lnTo>
                    <a:pt x="1272" y="4684"/>
                  </a:lnTo>
                  <a:lnTo>
                    <a:pt x="1256" y="4684"/>
                  </a:lnTo>
                  <a:lnTo>
                    <a:pt x="1272" y="2760"/>
                  </a:lnTo>
                  <a:cubicBezTo>
                    <a:pt x="1273" y="2756"/>
                    <a:pt x="1276" y="2752"/>
                    <a:pt x="1280" y="2752"/>
                  </a:cubicBezTo>
                  <a:cubicBezTo>
                    <a:pt x="1285" y="2752"/>
                    <a:pt x="1288" y="2756"/>
                    <a:pt x="1288" y="2760"/>
                  </a:cubicBezTo>
                  <a:lnTo>
                    <a:pt x="1304" y="4272"/>
                  </a:lnTo>
                  <a:lnTo>
                    <a:pt x="1316" y="4408"/>
                  </a:lnTo>
                  <a:lnTo>
                    <a:pt x="1300" y="4408"/>
                  </a:lnTo>
                  <a:lnTo>
                    <a:pt x="1316" y="1520"/>
                  </a:lnTo>
                  <a:cubicBezTo>
                    <a:pt x="1316" y="1516"/>
                    <a:pt x="1320" y="1512"/>
                    <a:pt x="1324" y="1512"/>
                  </a:cubicBezTo>
                  <a:cubicBezTo>
                    <a:pt x="1329" y="1512"/>
                    <a:pt x="1332" y="1516"/>
                    <a:pt x="1332" y="1520"/>
                  </a:cubicBezTo>
                  <a:lnTo>
                    <a:pt x="1348" y="4408"/>
                  </a:lnTo>
                  <a:lnTo>
                    <a:pt x="1332" y="4408"/>
                  </a:lnTo>
                  <a:lnTo>
                    <a:pt x="1348" y="3860"/>
                  </a:lnTo>
                  <a:cubicBezTo>
                    <a:pt x="1349" y="3856"/>
                    <a:pt x="1352" y="3852"/>
                    <a:pt x="1356" y="3852"/>
                  </a:cubicBezTo>
                  <a:cubicBezTo>
                    <a:pt x="1361" y="3852"/>
                    <a:pt x="1364" y="3856"/>
                    <a:pt x="1364" y="3860"/>
                  </a:cubicBezTo>
                  <a:lnTo>
                    <a:pt x="1380" y="4408"/>
                  </a:lnTo>
                  <a:lnTo>
                    <a:pt x="1392" y="5372"/>
                  </a:lnTo>
                  <a:lnTo>
                    <a:pt x="1376" y="5372"/>
                  </a:lnTo>
                  <a:lnTo>
                    <a:pt x="1392" y="3584"/>
                  </a:lnTo>
                  <a:cubicBezTo>
                    <a:pt x="1393" y="3580"/>
                    <a:pt x="1396" y="3576"/>
                    <a:pt x="1400" y="3576"/>
                  </a:cubicBezTo>
                  <a:lnTo>
                    <a:pt x="1416" y="3576"/>
                  </a:lnTo>
                  <a:lnTo>
                    <a:pt x="1409" y="3584"/>
                  </a:lnTo>
                  <a:lnTo>
                    <a:pt x="1425" y="3448"/>
                  </a:lnTo>
                  <a:cubicBezTo>
                    <a:pt x="1425" y="3443"/>
                    <a:pt x="1429" y="3440"/>
                    <a:pt x="1433" y="3440"/>
                  </a:cubicBezTo>
                  <a:cubicBezTo>
                    <a:pt x="1437" y="3441"/>
                    <a:pt x="1440" y="3444"/>
                    <a:pt x="1440" y="3448"/>
                  </a:cubicBezTo>
                  <a:lnTo>
                    <a:pt x="1456" y="4684"/>
                  </a:lnTo>
                  <a:lnTo>
                    <a:pt x="1472" y="6472"/>
                  </a:lnTo>
                  <a:lnTo>
                    <a:pt x="1456" y="6472"/>
                  </a:lnTo>
                  <a:lnTo>
                    <a:pt x="1468" y="4272"/>
                  </a:lnTo>
                  <a:lnTo>
                    <a:pt x="1484" y="2208"/>
                  </a:lnTo>
                  <a:cubicBezTo>
                    <a:pt x="1485" y="2204"/>
                    <a:pt x="1488" y="2200"/>
                    <a:pt x="1492" y="2200"/>
                  </a:cubicBezTo>
                  <a:cubicBezTo>
                    <a:pt x="1497" y="2200"/>
                    <a:pt x="1500" y="2204"/>
                    <a:pt x="1500" y="2208"/>
                  </a:cubicBezTo>
                  <a:lnTo>
                    <a:pt x="1516" y="4548"/>
                  </a:lnTo>
                  <a:lnTo>
                    <a:pt x="1500" y="4548"/>
                  </a:lnTo>
                  <a:lnTo>
                    <a:pt x="1516" y="3584"/>
                  </a:lnTo>
                  <a:cubicBezTo>
                    <a:pt x="1517" y="3580"/>
                    <a:pt x="1520" y="3576"/>
                    <a:pt x="1524" y="3576"/>
                  </a:cubicBezTo>
                  <a:cubicBezTo>
                    <a:pt x="1529" y="3576"/>
                    <a:pt x="1532" y="3580"/>
                    <a:pt x="1532" y="3584"/>
                  </a:cubicBezTo>
                  <a:lnTo>
                    <a:pt x="1548" y="5236"/>
                  </a:lnTo>
                  <a:lnTo>
                    <a:pt x="1532" y="5236"/>
                  </a:lnTo>
                  <a:lnTo>
                    <a:pt x="1548" y="3448"/>
                  </a:lnTo>
                  <a:lnTo>
                    <a:pt x="1560" y="420"/>
                  </a:lnTo>
                  <a:cubicBezTo>
                    <a:pt x="1560" y="416"/>
                    <a:pt x="1564" y="412"/>
                    <a:pt x="1568" y="412"/>
                  </a:cubicBezTo>
                  <a:cubicBezTo>
                    <a:pt x="1573" y="412"/>
                    <a:pt x="1576" y="416"/>
                    <a:pt x="1576" y="420"/>
                  </a:cubicBezTo>
                  <a:lnTo>
                    <a:pt x="1592" y="2896"/>
                  </a:lnTo>
                  <a:lnTo>
                    <a:pt x="1584" y="2888"/>
                  </a:lnTo>
                  <a:lnTo>
                    <a:pt x="1600" y="2888"/>
                  </a:lnTo>
                  <a:lnTo>
                    <a:pt x="1592" y="2896"/>
                  </a:lnTo>
                  <a:lnTo>
                    <a:pt x="1608" y="2208"/>
                  </a:lnTo>
                  <a:lnTo>
                    <a:pt x="1625" y="2072"/>
                  </a:lnTo>
                  <a:cubicBezTo>
                    <a:pt x="1625" y="2068"/>
                    <a:pt x="1628" y="2064"/>
                    <a:pt x="1632" y="2064"/>
                  </a:cubicBezTo>
                  <a:lnTo>
                    <a:pt x="1648" y="2064"/>
                  </a:lnTo>
                  <a:lnTo>
                    <a:pt x="1640" y="2072"/>
                  </a:lnTo>
                  <a:lnTo>
                    <a:pt x="1652" y="1796"/>
                  </a:lnTo>
                  <a:lnTo>
                    <a:pt x="1668" y="832"/>
                  </a:lnTo>
                  <a:cubicBezTo>
                    <a:pt x="1669" y="828"/>
                    <a:pt x="1672" y="824"/>
                    <a:pt x="1677" y="824"/>
                  </a:cubicBezTo>
                  <a:cubicBezTo>
                    <a:pt x="1681" y="824"/>
                    <a:pt x="1684" y="828"/>
                    <a:pt x="1684" y="832"/>
                  </a:cubicBezTo>
                  <a:lnTo>
                    <a:pt x="1700" y="3308"/>
                  </a:lnTo>
                  <a:lnTo>
                    <a:pt x="1684" y="3308"/>
                  </a:lnTo>
                  <a:lnTo>
                    <a:pt x="1700" y="1520"/>
                  </a:lnTo>
                  <a:lnTo>
                    <a:pt x="1716" y="1108"/>
                  </a:lnTo>
                  <a:lnTo>
                    <a:pt x="1732" y="832"/>
                  </a:lnTo>
                  <a:lnTo>
                    <a:pt x="1744" y="284"/>
                  </a:lnTo>
                  <a:cubicBezTo>
                    <a:pt x="1745" y="280"/>
                    <a:pt x="1748" y="276"/>
                    <a:pt x="1753" y="276"/>
                  </a:cubicBezTo>
                  <a:cubicBezTo>
                    <a:pt x="1757" y="277"/>
                    <a:pt x="1760" y="280"/>
                    <a:pt x="1760" y="284"/>
                  </a:cubicBezTo>
                  <a:lnTo>
                    <a:pt x="1776" y="3172"/>
                  </a:lnTo>
                  <a:lnTo>
                    <a:pt x="1760" y="3172"/>
                  </a:lnTo>
                  <a:lnTo>
                    <a:pt x="1776" y="1932"/>
                  </a:lnTo>
                  <a:cubicBezTo>
                    <a:pt x="1777" y="1928"/>
                    <a:pt x="1780" y="1925"/>
                    <a:pt x="1784" y="1924"/>
                  </a:cubicBezTo>
                  <a:cubicBezTo>
                    <a:pt x="1789" y="1924"/>
                    <a:pt x="1792" y="1928"/>
                    <a:pt x="1792" y="1932"/>
                  </a:cubicBezTo>
                  <a:lnTo>
                    <a:pt x="1808" y="2208"/>
                  </a:lnTo>
                  <a:lnTo>
                    <a:pt x="1792" y="2208"/>
                  </a:lnTo>
                  <a:lnTo>
                    <a:pt x="1808" y="1108"/>
                  </a:lnTo>
                  <a:cubicBezTo>
                    <a:pt x="1809" y="1104"/>
                    <a:pt x="1812" y="1100"/>
                    <a:pt x="1816" y="1100"/>
                  </a:cubicBezTo>
                  <a:cubicBezTo>
                    <a:pt x="1821" y="1100"/>
                    <a:pt x="1824" y="1104"/>
                    <a:pt x="1824" y="1108"/>
                  </a:cubicBezTo>
                  <a:lnTo>
                    <a:pt x="1836" y="2344"/>
                  </a:lnTo>
                  <a:lnTo>
                    <a:pt x="1820" y="2344"/>
                  </a:lnTo>
                  <a:lnTo>
                    <a:pt x="1836" y="2072"/>
                  </a:lnTo>
                  <a:cubicBezTo>
                    <a:pt x="1837" y="2068"/>
                    <a:pt x="1840" y="2064"/>
                    <a:pt x="1845" y="2064"/>
                  </a:cubicBezTo>
                  <a:cubicBezTo>
                    <a:pt x="1849" y="2065"/>
                    <a:pt x="1852" y="2068"/>
                    <a:pt x="1852" y="2072"/>
                  </a:cubicBezTo>
                  <a:lnTo>
                    <a:pt x="1868" y="3860"/>
                  </a:lnTo>
                  <a:lnTo>
                    <a:pt x="1852" y="3860"/>
                  </a:lnTo>
                  <a:lnTo>
                    <a:pt x="1868" y="2620"/>
                  </a:lnTo>
                  <a:lnTo>
                    <a:pt x="1884" y="8"/>
                  </a:lnTo>
                  <a:cubicBezTo>
                    <a:pt x="1884" y="4"/>
                    <a:pt x="1888" y="0"/>
                    <a:pt x="1892" y="0"/>
                  </a:cubicBezTo>
                  <a:cubicBezTo>
                    <a:pt x="1897" y="0"/>
                    <a:pt x="1900" y="4"/>
                    <a:pt x="1900" y="8"/>
                  </a:cubicBezTo>
                  <a:lnTo>
                    <a:pt x="1916" y="3584"/>
                  </a:lnTo>
                  <a:lnTo>
                    <a:pt x="1900" y="3584"/>
                  </a:lnTo>
                  <a:lnTo>
                    <a:pt x="1912" y="3172"/>
                  </a:lnTo>
                  <a:lnTo>
                    <a:pt x="1928" y="1384"/>
                  </a:lnTo>
                  <a:cubicBezTo>
                    <a:pt x="1929" y="1380"/>
                    <a:pt x="1932" y="1376"/>
                    <a:pt x="1936" y="1376"/>
                  </a:cubicBezTo>
                  <a:cubicBezTo>
                    <a:pt x="1941" y="1376"/>
                    <a:pt x="1944" y="1380"/>
                    <a:pt x="1944" y="1384"/>
                  </a:cubicBezTo>
                  <a:lnTo>
                    <a:pt x="1960" y="3584"/>
                  </a:lnTo>
                  <a:lnTo>
                    <a:pt x="1976" y="4408"/>
                  </a:lnTo>
                  <a:lnTo>
                    <a:pt x="1960" y="4408"/>
                  </a:lnTo>
                  <a:lnTo>
                    <a:pt x="1976" y="4136"/>
                  </a:lnTo>
                  <a:cubicBezTo>
                    <a:pt x="1977" y="4132"/>
                    <a:pt x="1980" y="4128"/>
                    <a:pt x="1985" y="4128"/>
                  </a:cubicBezTo>
                  <a:cubicBezTo>
                    <a:pt x="1989" y="4129"/>
                    <a:pt x="1992" y="4132"/>
                    <a:pt x="1992" y="4136"/>
                  </a:cubicBezTo>
                  <a:lnTo>
                    <a:pt x="2008" y="4684"/>
                  </a:lnTo>
                  <a:lnTo>
                    <a:pt x="1992" y="4684"/>
                  </a:lnTo>
                  <a:lnTo>
                    <a:pt x="2004" y="3308"/>
                  </a:lnTo>
                  <a:cubicBezTo>
                    <a:pt x="2005" y="3304"/>
                    <a:pt x="2008" y="3301"/>
                    <a:pt x="2012" y="3300"/>
                  </a:cubicBezTo>
                  <a:cubicBezTo>
                    <a:pt x="2017" y="3300"/>
                    <a:pt x="2020" y="3304"/>
                    <a:pt x="2020" y="3308"/>
                  </a:cubicBezTo>
                  <a:lnTo>
                    <a:pt x="2036" y="3720"/>
                  </a:lnTo>
                  <a:lnTo>
                    <a:pt x="2020" y="3720"/>
                  </a:lnTo>
                  <a:lnTo>
                    <a:pt x="2036" y="1384"/>
                  </a:lnTo>
                  <a:cubicBezTo>
                    <a:pt x="2036" y="1380"/>
                    <a:pt x="2040" y="1376"/>
                    <a:pt x="2044" y="1376"/>
                  </a:cubicBezTo>
                  <a:cubicBezTo>
                    <a:pt x="2049" y="1376"/>
                    <a:pt x="2052" y="1380"/>
                    <a:pt x="2052" y="1384"/>
                  </a:cubicBezTo>
                  <a:lnTo>
                    <a:pt x="2068" y="2620"/>
                  </a:lnTo>
                  <a:lnTo>
                    <a:pt x="2052" y="2620"/>
                  </a:lnTo>
                  <a:lnTo>
                    <a:pt x="2068" y="1520"/>
                  </a:lnTo>
                  <a:cubicBezTo>
                    <a:pt x="2069" y="1516"/>
                    <a:pt x="2072" y="1512"/>
                    <a:pt x="2076" y="1512"/>
                  </a:cubicBezTo>
                  <a:cubicBezTo>
                    <a:pt x="2081" y="1512"/>
                    <a:pt x="2084" y="1516"/>
                    <a:pt x="2084" y="1520"/>
                  </a:cubicBezTo>
                  <a:lnTo>
                    <a:pt x="2100" y="3860"/>
                  </a:lnTo>
                  <a:lnTo>
                    <a:pt x="2112" y="4548"/>
                  </a:lnTo>
                  <a:lnTo>
                    <a:pt x="2096" y="4548"/>
                  </a:lnTo>
                  <a:lnTo>
                    <a:pt x="2112" y="2208"/>
                  </a:lnTo>
                  <a:lnTo>
                    <a:pt x="2129" y="2072"/>
                  </a:lnTo>
                  <a:cubicBezTo>
                    <a:pt x="2129" y="2067"/>
                    <a:pt x="2133" y="2064"/>
                    <a:pt x="2137" y="2064"/>
                  </a:cubicBezTo>
                  <a:cubicBezTo>
                    <a:pt x="2141" y="2065"/>
                    <a:pt x="2144" y="2068"/>
                    <a:pt x="2144" y="2072"/>
                  </a:cubicBezTo>
                  <a:lnTo>
                    <a:pt x="2160" y="2620"/>
                  </a:lnTo>
                  <a:lnTo>
                    <a:pt x="2176" y="3032"/>
                  </a:lnTo>
                  <a:lnTo>
                    <a:pt x="2160" y="3032"/>
                  </a:lnTo>
                  <a:lnTo>
                    <a:pt x="2172" y="2208"/>
                  </a:lnTo>
                  <a:lnTo>
                    <a:pt x="2188" y="1108"/>
                  </a:lnTo>
                  <a:cubicBezTo>
                    <a:pt x="2189" y="1104"/>
                    <a:pt x="2192" y="1100"/>
                    <a:pt x="2196" y="1100"/>
                  </a:cubicBezTo>
                  <a:cubicBezTo>
                    <a:pt x="2201" y="1100"/>
                    <a:pt x="2204" y="1104"/>
                    <a:pt x="2204" y="1108"/>
                  </a:cubicBezTo>
                  <a:lnTo>
                    <a:pt x="2220" y="3172"/>
                  </a:lnTo>
                  <a:lnTo>
                    <a:pt x="2236" y="4272"/>
                  </a:lnTo>
                  <a:lnTo>
                    <a:pt x="2220" y="4272"/>
                  </a:lnTo>
                  <a:lnTo>
                    <a:pt x="2236" y="144"/>
                  </a:lnTo>
                  <a:cubicBezTo>
                    <a:pt x="2236" y="140"/>
                    <a:pt x="2240" y="136"/>
                    <a:pt x="2244" y="136"/>
                  </a:cubicBezTo>
                  <a:cubicBezTo>
                    <a:pt x="2249" y="136"/>
                    <a:pt x="2252" y="140"/>
                    <a:pt x="2252" y="144"/>
                  </a:cubicBezTo>
                  <a:lnTo>
                    <a:pt x="2268" y="1520"/>
                  </a:lnTo>
                  <a:lnTo>
                    <a:pt x="2280" y="2484"/>
                  </a:lnTo>
                  <a:lnTo>
                    <a:pt x="2264" y="2484"/>
                  </a:lnTo>
                  <a:lnTo>
                    <a:pt x="2280" y="1520"/>
                  </a:lnTo>
                  <a:cubicBezTo>
                    <a:pt x="2281" y="1516"/>
                    <a:pt x="2284" y="1513"/>
                    <a:pt x="2288" y="1512"/>
                  </a:cubicBezTo>
                  <a:cubicBezTo>
                    <a:pt x="2293" y="1512"/>
                    <a:pt x="2296" y="1516"/>
                    <a:pt x="2296" y="1520"/>
                  </a:cubicBezTo>
                  <a:lnTo>
                    <a:pt x="2312" y="1932"/>
                  </a:lnTo>
                  <a:lnTo>
                    <a:pt x="2328" y="2760"/>
                  </a:lnTo>
                  <a:lnTo>
                    <a:pt x="2344" y="3720"/>
                  </a:lnTo>
                  <a:lnTo>
                    <a:pt x="2328" y="3720"/>
                  </a:lnTo>
                  <a:lnTo>
                    <a:pt x="2344" y="2208"/>
                  </a:lnTo>
                  <a:lnTo>
                    <a:pt x="2356" y="1932"/>
                  </a:lnTo>
                  <a:lnTo>
                    <a:pt x="2372" y="1656"/>
                  </a:lnTo>
                  <a:cubicBezTo>
                    <a:pt x="2373" y="1652"/>
                    <a:pt x="2376" y="1648"/>
                    <a:pt x="2381" y="1648"/>
                  </a:cubicBezTo>
                  <a:cubicBezTo>
                    <a:pt x="2385" y="1649"/>
                    <a:pt x="2388" y="1652"/>
                    <a:pt x="2388" y="1656"/>
                  </a:cubicBezTo>
                  <a:lnTo>
                    <a:pt x="2404" y="4136"/>
                  </a:lnTo>
                  <a:lnTo>
                    <a:pt x="2388" y="4136"/>
                  </a:lnTo>
                  <a:lnTo>
                    <a:pt x="2404" y="1108"/>
                  </a:lnTo>
                  <a:cubicBezTo>
                    <a:pt x="2404" y="1104"/>
                    <a:pt x="2408" y="1100"/>
                    <a:pt x="2412" y="1100"/>
                  </a:cubicBezTo>
                  <a:cubicBezTo>
                    <a:pt x="2417" y="1100"/>
                    <a:pt x="2420" y="1104"/>
                    <a:pt x="2420" y="1108"/>
                  </a:cubicBezTo>
                  <a:lnTo>
                    <a:pt x="2436" y="3172"/>
                  </a:lnTo>
                  <a:lnTo>
                    <a:pt x="2420" y="3172"/>
                  </a:lnTo>
                  <a:lnTo>
                    <a:pt x="2436" y="2620"/>
                  </a:lnTo>
                  <a:cubicBezTo>
                    <a:pt x="2437" y="2616"/>
                    <a:pt x="2440" y="2612"/>
                    <a:pt x="2445" y="2612"/>
                  </a:cubicBezTo>
                  <a:cubicBezTo>
                    <a:pt x="2449" y="2612"/>
                    <a:pt x="2452" y="2616"/>
                    <a:pt x="2452" y="2620"/>
                  </a:cubicBezTo>
                  <a:lnTo>
                    <a:pt x="2464" y="3308"/>
                  </a:lnTo>
                  <a:lnTo>
                    <a:pt x="2480" y="4820"/>
                  </a:lnTo>
                  <a:lnTo>
                    <a:pt x="2464" y="4820"/>
                  </a:lnTo>
                  <a:lnTo>
                    <a:pt x="2480" y="968"/>
                  </a:lnTo>
                  <a:cubicBezTo>
                    <a:pt x="2480" y="964"/>
                    <a:pt x="2484" y="960"/>
                    <a:pt x="2488" y="960"/>
                  </a:cubicBezTo>
                  <a:cubicBezTo>
                    <a:pt x="2493" y="960"/>
                    <a:pt x="2496" y="964"/>
                    <a:pt x="2496" y="968"/>
                  </a:cubicBezTo>
                  <a:lnTo>
                    <a:pt x="2512" y="4136"/>
                  </a:lnTo>
                  <a:lnTo>
                    <a:pt x="2496" y="4136"/>
                  </a:lnTo>
                  <a:lnTo>
                    <a:pt x="2512" y="2072"/>
                  </a:lnTo>
                  <a:cubicBezTo>
                    <a:pt x="2513" y="2068"/>
                    <a:pt x="2516" y="2064"/>
                    <a:pt x="2520" y="2064"/>
                  </a:cubicBezTo>
                  <a:cubicBezTo>
                    <a:pt x="2525" y="2064"/>
                    <a:pt x="2528" y="2068"/>
                    <a:pt x="2528" y="2072"/>
                  </a:cubicBezTo>
                  <a:lnTo>
                    <a:pt x="2544" y="2896"/>
                  </a:lnTo>
                  <a:lnTo>
                    <a:pt x="2556" y="4408"/>
                  </a:lnTo>
                  <a:lnTo>
                    <a:pt x="2540" y="4408"/>
                  </a:lnTo>
                  <a:lnTo>
                    <a:pt x="2556" y="3860"/>
                  </a:lnTo>
                  <a:lnTo>
                    <a:pt x="2572" y="3172"/>
                  </a:lnTo>
                  <a:lnTo>
                    <a:pt x="2588" y="284"/>
                  </a:lnTo>
                  <a:cubicBezTo>
                    <a:pt x="2588" y="280"/>
                    <a:pt x="2592" y="276"/>
                    <a:pt x="2596" y="276"/>
                  </a:cubicBezTo>
                  <a:cubicBezTo>
                    <a:pt x="2601" y="276"/>
                    <a:pt x="2604" y="280"/>
                    <a:pt x="2604" y="284"/>
                  </a:cubicBezTo>
                  <a:lnTo>
                    <a:pt x="2620" y="3996"/>
                  </a:lnTo>
                  <a:lnTo>
                    <a:pt x="2604" y="3996"/>
                  </a:lnTo>
                  <a:lnTo>
                    <a:pt x="2616" y="1932"/>
                  </a:lnTo>
                  <a:cubicBezTo>
                    <a:pt x="2616" y="1928"/>
                    <a:pt x="2620" y="1924"/>
                    <a:pt x="2624" y="1924"/>
                  </a:cubicBezTo>
                  <a:cubicBezTo>
                    <a:pt x="2629" y="1924"/>
                    <a:pt x="2632" y="1928"/>
                    <a:pt x="2632" y="1932"/>
                  </a:cubicBezTo>
                  <a:lnTo>
                    <a:pt x="2648" y="3996"/>
                  </a:lnTo>
                  <a:lnTo>
                    <a:pt x="2664" y="4548"/>
                  </a:lnTo>
                  <a:lnTo>
                    <a:pt x="2648" y="4548"/>
                  </a:lnTo>
                  <a:lnTo>
                    <a:pt x="2664" y="1108"/>
                  </a:lnTo>
                  <a:cubicBezTo>
                    <a:pt x="2664" y="1104"/>
                    <a:pt x="2668" y="1100"/>
                    <a:pt x="2672" y="1100"/>
                  </a:cubicBezTo>
                  <a:cubicBezTo>
                    <a:pt x="2677" y="1100"/>
                    <a:pt x="2680" y="1104"/>
                    <a:pt x="2680" y="1108"/>
                  </a:cubicBezTo>
                  <a:lnTo>
                    <a:pt x="2696" y="3172"/>
                  </a:lnTo>
                  <a:lnTo>
                    <a:pt x="2712" y="3860"/>
                  </a:lnTo>
                  <a:lnTo>
                    <a:pt x="2696" y="3860"/>
                  </a:lnTo>
                  <a:lnTo>
                    <a:pt x="2708" y="2896"/>
                  </a:lnTo>
                  <a:lnTo>
                    <a:pt x="2724" y="2208"/>
                  </a:lnTo>
                  <a:cubicBezTo>
                    <a:pt x="2725" y="2204"/>
                    <a:pt x="2728" y="2200"/>
                    <a:pt x="2733" y="2200"/>
                  </a:cubicBezTo>
                  <a:cubicBezTo>
                    <a:pt x="2737" y="2200"/>
                    <a:pt x="2740" y="2204"/>
                    <a:pt x="2740" y="2208"/>
                  </a:cubicBezTo>
                  <a:lnTo>
                    <a:pt x="2756" y="3996"/>
                  </a:lnTo>
                  <a:lnTo>
                    <a:pt x="2772" y="4548"/>
                  </a:lnTo>
                  <a:lnTo>
                    <a:pt x="2756" y="4548"/>
                  </a:lnTo>
                  <a:lnTo>
                    <a:pt x="2772" y="2344"/>
                  </a:lnTo>
                  <a:cubicBezTo>
                    <a:pt x="2773" y="2340"/>
                    <a:pt x="2776" y="2336"/>
                    <a:pt x="2780" y="2336"/>
                  </a:cubicBezTo>
                  <a:cubicBezTo>
                    <a:pt x="2785" y="2336"/>
                    <a:pt x="2788" y="2340"/>
                    <a:pt x="2788" y="2344"/>
                  </a:cubicBezTo>
                  <a:lnTo>
                    <a:pt x="2804" y="3172"/>
                  </a:lnTo>
                  <a:lnTo>
                    <a:pt x="2788" y="3172"/>
                  </a:lnTo>
                  <a:lnTo>
                    <a:pt x="2800" y="2072"/>
                  </a:lnTo>
                  <a:cubicBezTo>
                    <a:pt x="2801" y="2068"/>
                    <a:pt x="2804" y="2064"/>
                    <a:pt x="2808" y="2064"/>
                  </a:cubicBezTo>
                  <a:cubicBezTo>
                    <a:pt x="2813" y="2064"/>
                    <a:pt x="2816" y="2068"/>
                    <a:pt x="2816" y="2072"/>
                  </a:cubicBezTo>
                  <a:lnTo>
                    <a:pt x="2832" y="3448"/>
                  </a:lnTo>
                  <a:lnTo>
                    <a:pt x="2816" y="3448"/>
                  </a:lnTo>
                  <a:lnTo>
                    <a:pt x="2832" y="1932"/>
                  </a:lnTo>
                  <a:lnTo>
                    <a:pt x="2848" y="1244"/>
                  </a:lnTo>
                  <a:cubicBezTo>
                    <a:pt x="2849" y="1240"/>
                    <a:pt x="2852" y="1236"/>
                    <a:pt x="2856" y="1236"/>
                  </a:cubicBezTo>
                  <a:cubicBezTo>
                    <a:pt x="2861" y="1236"/>
                    <a:pt x="2864" y="1240"/>
                    <a:pt x="2864" y="1244"/>
                  </a:cubicBezTo>
                  <a:lnTo>
                    <a:pt x="2880" y="1796"/>
                  </a:lnTo>
                  <a:lnTo>
                    <a:pt x="2896" y="3032"/>
                  </a:lnTo>
                  <a:lnTo>
                    <a:pt x="2908" y="3308"/>
                  </a:lnTo>
                  <a:lnTo>
                    <a:pt x="2924" y="3860"/>
                  </a:lnTo>
                  <a:lnTo>
                    <a:pt x="2916" y="3852"/>
                  </a:lnTo>
                  <a:lnTo>
                    <a:pt x="2932" y="3852"/>
                  </a:lnTo>
                  <a:lnTo>
                    <a:pt x="2924" y="3860"/>
                  </a:lnTo>
                  <a:lnTo>
                    <a:pt x="2940" y="3448"/>
                  </a:lnTo>
                  <a:cubicBezTo>
                    <a:pt x="2941" y="3444"/>
                    <a:pt x="2944" y="3440"/>
                    <a:pt x="2949" y="3440"/>
                  </a:cubicBezTo>
                  <a:cubicBezTo>
                    <a:pt x="2953" y="3440"/>
                    <a:pt x="2956" y="3444"/>
                    <a:pt x="2956" y="3448"/>
                  </a:cubicBezTo>
                  <a:lnTo>
                    <a:pt x="2972" y="3996"/>
                  </a:lnTo>
                  <a:lnTo>
                    <a:pt x="2956" y="3996"/>
                  </a:lnTo>
                  <a:lnTo>
                    <a:pt x="2972" y="2760"/>
                  </a:lnTo>
                  <a:cubicBezTo>
                    <a:pt x="2973" y="2756"/>
                    <a:pt x="2976" y="2752"/>
                    <a:pt x="2980" y="2752"/>
                  </a:cubicBezTo>
                  <a:cubicBezTo>
                    <a:pt x="2985" y="2752"/>
                    <a:pt x="2988" y="2756"/>
                    <a:pt x="2988" y="2760"/>
                  </a:cubicBezTo>
                  <a:lnTo>
                    <a:pt x="3000" y="3720"/>
                  </a:lnTo>
                  <a:lnTo>
                    <a:pt x="3016" y="4820"/>
                  </a:lnTo>
                  <a:lnTo>
                    <a:pt x="3000" y="4820"/>
                  </a:lnTo>
                  <a:lnTo>
                    <a:pt x="3016" y="4272"/>
                  </a:lnTo>
                  <a:cubicBezTo>
                    <a:pt x="3017" y="4268"/>
                    <a:pt x="3020" y="4264"/>
                    <a:pt x="3025" y="4264"/>
                  </a:cubicBezTo>
                  <a:cubicBezTo>
                    <a:pt x="3029" y="4265"/>
                    <a:pt x="3032" y="4268"/>
                    <a:pt x="3032" y="4272"/>
                  </a:cubicBezTo>
                  <a:lnTo>
                    <a:pt x="3048" y="7300"/>
                  </a:lnTo>
                  <a:lnTo>
                    <a:pt x="3032" y="7300"/>
                  </a:lnTo>
                  <a:lnTo>
                    <a:pt x="3048" y="6060"/>
                  </a:lnTo>
                  <a:lnTo>
                    <a:pt x="3060" y="4548"/>
                  </a:lnTo>
                  <a:cubicBezTo>
                    <a:pt x="3061" y="4544"/>
                    <a:pt x="3064" y="4540"/>
                    <a:pt x="3069" y="4540"/>
                  </a:cubicBezTo>
                  <a:cubicBezTo>
                    <a:pt x="3073" y="4541"/>
                    <a:pt x="3077" y="4544"/>
                    <a:pt x="3076" y="4549"/>
                  </a:cubicBezTo>
                  <a:lnTo>
                    <a:pt x="3064" y="6061"/>
                  </a:lnTo>
                  <a:lnTo>
                    <a:pt x="3048" y="7301"/>
                  </a:lnTo>
                  <a:cubicBezTo>
                    <a:pt x="3048" y="7305"/>
                    <a:pt x="3045" y="7308"/>
                    <a:pt x="3040" y="7308"/>
                  </a:cubicBezTo>
                  <a:cubicBezTo>
                    <a:pt x="3036" y="7308"/>
                    <a:pt x="3032" y="7305"/>
                    <a:pt x="3032" y="7301"/>
                  </a:cubicBezTo>
                  <a:lnTo>
                    <a:pt x="3016" y="4273"/>
                  </a:lnTo>
                  <a:lnTo>
                    <a:pt x="3032" y="4273"/>
                  </a:lnTo>
                  <a:lnTo>
                    <a:pt x="3016" y="4821"/>
                  </a:lnTo>
                  <a:cubicBezTo>
                    <a:pt x="3016" y="4825"/>
                    <a:pt x="3013" y="4828"/>
                    <a:pt x="3008" y="4828"/>
                  </a:cubicBezTo>
                  <a:cubicBezTo>
                    <a:pt x="3004" y="4828"/>
                    <a:pt x="3001" y="4825"/>
                    <a:pt x="3000" y="4821"/>
                  </a:cubicBezTo>
                  <a:lnTo>
                    <a:pt x="2984" y="3721"/>
                  </a:lnTo>
                  <a:lnTo>
                    <a:pt x="2972" y="2761"/>
                  </a:lnTo>
                  <a:lnTo>
                    <a:pt x="2988" y="2761"/>
                  </a:lnTo>
                  <a:lnTo>
                    <a:pt x="2972" y="3997"/>
                  </a:lnTo>
                  <a:cubicBezTo>
                    <a:pt x="2972" y="4001"/>
                    <a:pt x="2969" y="4004"/>
                    <a:pt x="2965" y="4004"/>
                  </a:cubicBezTo>
                  <a:cubicBezTo>
                    <a:pt x="2960" y="4005"/>
                    <a:pt x="2957" y="4001"/>
                    <a:pt x="2956" y="3997"/>
                  </a:cubicBezTo>
                  <a:lnTo>
                    <a:pt x="2940" y="3449"/>
                  </a:lnTo>
                  <a:lnTo>
                    <a:pt x="2956" y="3449"/>
                  </a:lnTo>
                  <a:lnTo>
                    <a:pt x="2940" y="3861"/>
                  </a:lnTo>
                  <a:cubicBezTo>
                    <a:pt x="2940" y="3865"/>
                    <a:pt x="2937" y="3868"/>
                    <a:pt x="2932" y="3868"/>
                  </a:cubicBezTo>
                  <a:lnTo>
                    <a:pt x="2916" y="3868"/>
                  </a:lnTo>
                  <a:cubicBezTo>
                    <a:pt x="2912" y="3868"/>
                    <a:pt x="2909" y="3865"/>
                    <a:pt x="2908" y="3861"/>
                  </a:cubicBezTo>
                  <a:lnTo>
                    <a:pt x="2892" y="3309"/>
                  </a:lnTo>
                  <a:lnTo>
                    <a:pt x="2880" y="3033"/>
                  </a:lnTo>
                  <a:lnTo>
                    <a:pt x="2864" y="1797"/>
                  </a:lnTo>
                  <a:lnTo>
                    <a:pt x="2848" y="1245"/>
                  </a:lnTo>
                  <a:lnTo>
                    <a:pt x="2864" y="1245"/>
                  </a:lnTo>
                  <a:lnTo>
                    <a:pt x="2848" y="1933"/>
                  </a:lnTo>
                  <a:lnTo>
                    <a:pt x="2832" y="3449"/>
                  </a:lnTo>
                  <a:cubicBezTo>
                    <a:pt x="2832" y="3453"/>
                    <a:pt x="2829" y="3456"/>
                    <a:pt x="2824" y="3456"/>
                  </a:cubicBezTo>
                  <a:cubicBezTo>
                    <a:pt x="2820" y="3456"/>
                    <a:pt x="2817" y="3453"/>
                    <a:pt x="2816" y="3449"/>
                  </a:cubicBezTo>
                  <a:lnTo>
                    <a:pt x="2800" y="2073"/>
                  </a:lnTo>
                  <a:lnTo>
                    <a:pt x="2816" y="2073"/>
                  </a:lnTo>
                  <a:lnTo>
                    <a:pt x="2804" y="3173"/>
                  </a:lnTo>
                  <a:cubicBezTo>
                    <a:pt x="2804" y="3177"/>
                    <a:pt x="2801" y="3180"/>
                    <a:pt x="2797" y="3180"/>
                  </a:cubicBezTo>
                  <a:cubicBezTo>
                    <a:pt x="2792" y="3180"/>
                    <a:pt x="2789" y="3177"/>
                    <a:pt x="2788" y="3173"/>
                  </a:cubicBezTo>
                  <a:lnTo>
                    <a:pt x="2772" y="2345"/>
                  </a:lnTo>
                  <a:lnTo>
                    <a:pt x="2788" y="2345"/>
                  </a:lnTo>
                  <a:lnTo>
                    <a:pt x="2772" y="4549"/>
                  </a:lnTo>
                  <a:cubicBezTo>
                    <a:pt x="2772" y="4553"/>
                    <a:pt x="2769" y="4556"/>
                    <a:pt x="2765" y="4556"/>
                  </a:cubicBezTo>
                  <a:cubicBezTo>
                    <a:pt x="2760" y="4557"/>
                    <a:pt x="2757" y="4553"/>
                    <a:pt x="2756" y="4549"/>
                  </a:cubicBezTo>
                  <a:lnTo>
                    <a:pt x="2740" y="3997"/>
                  </a:lnTo>
                  <a:lnTo>
                    <a:pt x="2724" y="2209"/>
                  </a:lnTo>
                  <a:lnTo>
                    <a:pt x="2740" y="2209"/>
                  </a:lnTo>
                  <a:lnTo>
                    <a:pt x="2724" y="2897"/>
                  </a:lnTo>
                  <a:lnTo>
                    <a:pt x="2712" y="3861"/>
                  </a:lnTo>
                  <a:cubicBezTo>
                    <a:pt x="2712" y="3865"/>
                    <a:pt x="2709" y="3868"/>
                    <a:pt x="2705" y="3868"/>
                  </a:cubicBezTo>
                  <a:cubicBezTo>
                    <a:pt x="2700" y="3868"/>
                    <a:pt x="2697" y="3865"/>
                    <a:pt x="2696" y="3861"/>
                  </a:cubicBezTo>
                  <a:lnTo>
                    <a:pt x="2680" y="3173"/>
                  </a:lnTo>
                  <a:lnTo>
                    <a:pt x="2664" y="1109"/>
                  </a:lnTo>
                  <a:lnTo>
                    <a:pt x="2680" y="1109"/>
                  </a:lnTo>
                  <a:lnTo>
                    <a:pt x="2664" y="4549"/>
                  </a:lnTo>
                  <a:cubicBezTo>
                    <a:pt x="2664" y="4553"/>
                    <a:pt x="2661" y="4556"/>
                    <a:pt x="2657" y="4556"/>
                  </a:cubicBezTo>
                  <a:cubicBezTo>
                    <a:pt x="2652" y="4557"/>
                    <a:pt x="2649" y="4553"/>
                    <a:pt x="2648" y="4549"/>
                  </a:cubicBezTo>
                  <a:lnTo>
                    <a:pt x="2632" y="3997"/>
                  </a:lnTo>
                  <a:lnTo>
                    <a:pt x="2616" y="1933"/>
                  </a:lnTo>
                  <a:lnTo>
                    <a:pt x="2632" y="1933"/>
                  </a:lnTo>
                  <a:lnTo>
                    <a:pt x="2620" y="3997"/>
                  </a:lnTo>
                  <a:cubicBezTo>
                    <a:pt x="2620" y="4001"/>
                    <a:pt x="2617" y="4004"/>
                    <a:pt x="2612" y="4004"/>
                  </a:cubicBezTo>
                  <a:cubicBezTo>
                    <a:pt x="2608" y="4004"/>
                    <a:pt x="2604" y="4001"/>
                    <a:pt x="2604" y="3997"/>
                  </a:cubicBezTo>
                  <a:lnTo>
                    <a:pt x="2588" y="285"/>
                  </a:lnTo>
                  <a:lnTo>
                    <a:pt x="2604" y="285"/>
                  </a:lnTo>
                  <a:lnTo>
                    <a:pt x="2588" y="3173"/>
                  </a:lnTo>
                  <a:lnTo>
                    <a:pt x="2572" y="3861"/>
                  </a:lnTo>
                  <a:lnTo>
                    <a:pt x="2556" y="4409"/>
                  </a:lnTo>
                  <a:cubicBezTo>
                    <a:pt x="2556" y="4413"/>
                    <a:pt x="2553" y="4417"/>
                    <a:pt x="2548" y="4416"/>
                  </a:cubicBezTo>
                  <a:cubicBezTo>
                    <a:pt x="2544" y="4416"/>
                    <a:pt x="2541" y="4413"/>
                    <a:pt x="2540" y="4409"/>
                  </a:cubicBezTo>
                  <a:lnTo>
                    <a:pt x="2528" y="2897"/>
                  </a:lnTo>
                  <a:lnTo>
                    <a:pt x="2512" y="2073"/>
                  </a:lnTo>
                  <a:lnTo>
                    <a:pt x="2528" y="2073"/>
                  </a:lnTo>
                  <a:lnTo>
                    <a:pt x="2512" y="4137"/>
                  </a:lnTo>
                  <a:cubicBezTo>
                    <a:pt x="2512" y="4141"/>
                    <a:pt x="2509" y="4144"/>
                    <a:pt x="2504" y="4144"/>
                  </a:cubicBezTo>
                  <a:cubicBezTo>
                    <a:pt x="2500" y="4144"/>
                    <a:pt x="2496" y="4141"/>
                    <a:pt x="2496" y="4137"/>
                  </a:cubicBezTo>
                  <a:lnTo>
                    <a:pt x="2480" y="969"/>
                  </a:lnTo>
                  <a:lnTo>
                    <a:pt x="2496" y="969"/>
                  </a:lnTo>
                  <a:lnTo>
                    <a:pt x="2480" y="4821"/>
                  </a:lnTo>
                  <a:cubicBezTo>
                    <a:pt x="2480" y="4825"/>
                    <a:pt x="2477" y="4828"/>
                    <a:pt x="2472" y="4828"/>
                  </a:cubicBezTo>
                  <a:cubicBezTo>
                    <a:pt x="2468" y="4828"/>
                    <a:pt x="2465" y="4825"/>
                    <a:pt x="2464" y="4821"/>
                  </a:cubicBezTo>
                  <a:lnTo>
                    <a:pt x="2448" y="3309"/>
                  </a:lnTo>
                  <a:lnTo>
                    <a:pt x="2436" y="2621"/>
                  </a:lnTo>
                  <a:lnTo>
                    <a:pt x="2452" y="2621"/>
                  </a:lnTo>
                  <a:lnTo>
                    <a:pt x="2436" y="3173"/>
                  </a:lnTo>
                  <a:cubicBezTo>
                    <a:pt x="2436" y="3177"/>
                    <a:pt x="2433" y="3181"/>
                    <a:pt x="2428" y="3180"/>
                  </a:cubicBezTo>
                  <a:cubicBezTo>
                    <a:pt x="2424" y="3180"/>
                    <a:pt x="2421" y="3177"/>
                    <a:pt x="2420" y="3173"/>
                  </a:cubicBezTo>
                  <a:lnTo>
                    <a:pt x="2404" y="1109"/>
                  </a:lnTo>
                  <a:lnTo>
                    <a:pt x="2420" y="1109"/>
                  </a:lnTo>
                  <a:lnTo>
                    <a:pt x="2404" y="4137"/>
                  </a:lnTo>
                  <a:cubicBezTo>
                    <a:pt x="2404" y="4141"/>
                    <a:pt x="2401" y="4144"/>
                    <a:pt x="2396" y="4144"/>
                  </a:cubicBezTo>
                  <a:cubicBezTo>
                    <a:pt x="2392" y="4144"/>
                    <a:pt x="2388" y="4141"/>
                    <a:pt x="2388" y="4137"/>
                  </a:cubicBezTo>
                  <a:lnTo>
                    <a:pt x="2372" y="1657"/>
                  </a:lnTo>
                  <a:lnTo>
                    <a:pt x="2388" y="1657"/>
                  </a:lnTo>
                  <a:lnTo>
                    <a:pt x="2372" y="1933"/>
                  </a:lnTo>
                  <a:lnTo>
                    <a:pt x="2360" y="2209"/>
                  </a:lnTo>
                  <a:lnTo>
                    <a:pt x="2344" y="3721"/>
                  </a:lnTo>
                  <a:cubicBezTo>
                    <a:pt x="2344" y="3725"/>
                    <a:pt x="2341" y="3728"/>
                    <a:pt x="2336" y="3728"/>
                  </a:cubicBezTo>
                  <a:cubicBezTo>
                    <a:pt x="2332" y="3728"/>
                    <a:pt x="2329" y="3725"/>
                    <a:pt x="2328" y="3721"/>
                  </a:cubicBezTo>
                  <a:lnTo>
                    <a:pt x="2312" y="2761"/>
                  </a:lnTo>
                  <a:lnTo>
                    <a:pt x="2296" y="1933"/>
                  </a:lnTo>
                  <a:lnTo>
                    <a:pt x="2280" y="1521"/>
                  </a:lnTo>
                  <a:lnTo>
                    <a:pt x="2296" y="1521"/>
                  </a:lnTo>
                  <a:lnTo>
                    <a:pt x="2280" y="2485"/>
                  </a:lnTo>
                  <a:cubicBezTo>
                    <a:pt x="2280" y="2489"/>
                    <a:pt x="2277" y="2492"/>
                    <a:pt x="2272" y="2492"/>
                  </a:cubicBezTo>
                  <a:cubicBezTo>
                    <a:pt x="2268" y="2492"/>
                    <a:pt x="2265" y="2489"/>
                    <a:pt x="2264" y="2485"/>
                  </a:cubicBezTo>
                  <a:lnTo>
                    <a:pt x="2252" y="1521"/>
                  </a:lnTo>
                  <a:lnTo>
                    <a:pt x="2236" y="145"/>
                  </a:lnTo>
                  <a:lnTo>
                    <a:pt x="2252" y="144"/>
                  </a:lnTo>
                  <a:lnTo>
                    <a:pt x="2236" y="4272"/>
                  </a:lnTo>
                  <a:cubicBezTo>
                    <a:pt x="2236" y="4277"/>
                    <a:pt x="2233" y="4280"/>
                    <a:pt x="2229" y="4280"/>
                  </a:cubicBezTo>
                  <a:cubicBezTo>
                    <a:pt x="2224" y="4280"/>
                    <a:pt x="2221" y="4277"/>
                    <a:pt x="2220" y="4273"/>
                  </a:cubicBezTo>
                  <a:lnTo>
                    <a:pt x="2204" y="3173"/>
                  </a:lnTo>
                  <a:lnTo>
                    <a:pt x="2188" y="1109"/>
                  </a:lnTo>
                  <a:lnTo>
                    <a:pt x="2204" y="1109"/>
                  </a:lnTo>
                  <a:lnTo>
                    <a:pt x="2188" y="2209"/>
                  </a:lnTo>
                  <a:lnTo>
                    <a:pt x="2176" y="3033"/>
                  </a:lnTo>
                  <a:cubicBezTo>
                    <a:pt x="2176" y="3037"/>
                    <a:pt x="2173" y="3040"/>
                    <a:pt x="2169" y="3040"/>
                  </a:cubicBezTo>
                  <a:cubicBezTo>
                    <a:pt x="2164" y="3041"/>
                    <a:pt x="2161" y="3037"/>
                    <a:pt x="2160" y="3033"/>
                  </a:cubicBezTo>
                  <a:lnTo>
                    <a:pt x="2144" y="2621"/>
                  </a:lnTo>
                  <a:lnTo>
                    <a:pt x="2128" y="2073"/>
                  </a:lnTo>
                  <a:lnTo>
                    <a:pt x="2144" y="2073"/>
                  </a:lnTo>
                  <a:lnTo>
                    <a:pt x="2128" y="2209"/>
                  </a:lnTo>
                  <a:lnTo>
                    <a:pt x="2112" y="4549"/>
                  </a:lnTo>
                  <a:cubicBezTo>
                    <a:pt x="2112" y="4553"/>
                    <a:pt x="2109" y="4556"/>
                    <a:pt x="2105" y="4556"/>
                  </a:cubicBezTo>
                  <a:cubicBezTo>
                    <a:pt x="2100" y="4556"/>
                    <a:pt x="2097" y="4553"/>
                    <a:pt x="2096" y="4549"/>
                  </a:cubicBezTo>
                  <a:lnTo>
                    <a:pt x="2084" y="3861"/>
                  </a:lnTo>
                  <a:lnTo>
                    <a:pt x="2068" y="1521"/>
                  </a:lnTo>
                  <a:lnTo>
                    <a:pt x="2084" y="1521"/>
                  </a:lnTo>
                  <a:lnTo>
                    <a:pt x="2068" y="2621"/>
                  </a:lnTo>
                  <a:cubicBezTo>
                    <a:pt x="2068" y="2625"/>
                    <a:pt x="2065" y="2628"/>
                    <a:pt x="2060" y="2628"/>
                  </a:cubicBezTo>
                  <a:cubicBezTo>
                    <a:pt x="2056" y="2628"/>
                    <a:pt x="2053" y="2625"/>
                    <a:pt x="2052" y="2621"/>
                  </a:cubicBezTo>
                  <a:lnTo>
                    <a:pt x="2036" y="1385"/>
                  </a:lnTo>
                  <a:lnTo>
                    <a:pt x="2052" y="1385"/>
                  </a:lnTo>
                  <a:lnTo>
                    <a:pt x="2036" y="3721"/>
                  </a:lnTo>
                  <a:cubicBezTo>
                    <a:pt x="2036" y="3725"/>
                    <a:pt x="2033" y="3728"/>
                    <a:pt x="2029" y="3728"/>
                  </a:cubicBezTo>
                  <a:cubicBezTo>
                    <a:pt x="2024" y="3729"/>
                    <a:pt x="2021" y="3725"/>
                    <a:pt x="2020" y="3721"/>
                  </a:cubicBezTo>
                  <a:lnTo>
                    <a:pt x="2004" y="3309"/>
                  </a:lnTo>
                  <a:lnTo>
                    <a:pt x="2020" y="3309"/>
                  </a:lnTo>
                  <a:lnTo>
                    <a:pt x="2008" y="4685"/>
                  </a:lnTo>
                  <a:cubicBezTo>
                    <a:pt x="2008" y="4689"/>
                    <a:pt x="2005" y="4692"/>
                    <a:pt x="2001" y="4692"/>
                  </a:cubicBezTo>
                  <a:cubicBezTo>
                    <a:pt x="1996" y="4693"/>
                    <a:pt x="1993" y="4689"/>
                    <a:pt x="1992" y="4685"/>
                  </a:cubicBezTo>
                  <a:lnTo>
                    <a:pt x="1976" y="4137"/>
                  </a:lnTo>
                  <a:lnTo>
                    <a:pt x="1992" y="4137"/>
                  </a:lnTo>
                  <a:lnTo>
                    <a:pt x="1976" y="4409"/>
                  </a:lnTo>
                  <a:cubicBezTo>
                    <a:pt x="1976" y="4413"/>
                    <a:pt x="1973" y="4417"/>
                    <a:pt x="1968" y="4416"/>
                  </a:cubicBezTo>
                  <a:cubicBezTo>
                    <a:pt x="1964" y="4416"/>
                    <a:pt x="1961" y="4413"/>
                    <a:pt x="1960" y="4409"/>
                  </a:cubicBezTo>
                  <a:lnTo>
                    <a:pt x="1944" y="3585"/>
                  </a:lnTo>
                  <a:lnTo>
                    <a:pt x="1928" y="1385"/>
                  </a:lnTo>
                  <a:lnTo>
                    <a:pt x="1944" y="1385"/>
                  </a:lnTo>
                  <a:lnTo>
                    <a:pt x="1928" y="3173"/>
                  </a:lnTo>
                  <a:lnTo>
                    <a:pt x="1916" y="3585"/>
                  </a:lnTo>
                  <a:cubicBezTo>
                    <a:pt x="1916" y="3589"/>
                    <a:pt x="1913" y="3593"/>
                    <a:pt x="1908" y="3592"/>
                  </a:cubicBezTo>
                  <a:cubicBezTo>
                    <a:pt x="1904" y="3592"/>
                    <a:pt x="1900" y="3589"/>
                    <a:pt x="1900" y="3585"/>
                  </a:cubicBezTo>
                  <a:lnTo>
                    <a:pt x="1884" y="9"/>
                  </a:lnTo>
                  <a:lnTo>
                    <a:pt x="1900" y="9"/>
                  </a:lnTo>
                  <a:lnTo>
                    <a:pt x="1884" y="2621"/>
                  </a:lnTo>
                  <a:lnTo>
                    <a:pt x="1868" y="3861"/>
                  </a:lnTo>
                  <a:cubicBezTo>
                    <a:pt x="1868" y="3865"/>
                    <a:pt x="1865" y="3868"/>
                    <a:pt x="1860" y="3868"/>
                  </a:cubicBezTo>
                  <a:cubicBezTo>
                    <a:pt x="1856" y="3868"/>
                    <a:pt x="1853" y="3865"/>
                    <a:pt x="1852" y="3861"/>
                  </a:cubicBezTo>
                  <a:lnTo>
                    <a:pt x="1836" y="2073"/>
                  </a:lnTo>
                  <a:lnTo>
                    <a:pt x="1852" y="2073"/>
                  </a:lnTo>
                  <a:lnTo>
                    <a:pt x="1836" y="2345"/>
                  </a:lnTo>
                  <a:cubicBezTo>
                    <a:pt x="1836" y="2349"/>
                    <a:pt x="1833" y="2353"/>
                    <a:pt x="1828" y="2352"/>
                  </a:cubicBezTo>
                  <a:cubicBezTo>
                    <a:pt x="1824" y="2352"/>
                    <a:pt x="1821" y="2349"/>
                    <a:pt x="1820" y="2345"/>
                  </a:cubicBezTo>
                  <a:lnTo>
                    <a:pt x="1808" y="1109"/>
                  </a:lnTo>
                  <a:lnTo>
                    <a:pt x="1824" y="1109"/>
                  </a:lnTo>
                  <a:lnTo>
                    <a:pt x="1808" y="2209"/>
                  </a:lnTo>
                  <a:cubicBezTo>
                    <a:pt x="1808" y="2213"/>
                    <a:pt x="1805" y="2216"/>
                    <a:pt x="1801" y="2216"/>
                  </a:cubicBezTo>
                  <a:cubicBezTo>
                    <a:pt x="1796" y="2217"/>
                    <a:pt x="1793" y="2213"/>
                    <a:pt x="1792" y="2209"/>
                  </a:cubicBezTo>
                  <a:lnTo>
                    <a:pt x="1776" y="1933"/>
                  </a:lnTo>
                  <a:lnTo>
                    <a:pt x="1792" y="1933"/>
                  </a:lnTo>
                  <a:lnTo>
                    <a:pt x="1776" y="3173"/>
                  </a:lnTo>
                  <a:cubicBezTo>
                    <a:pt x="1776" y="3177"/>
                    <a:pt x="1773" y="3180"/>
                    <a:pt x="1768" y="3180"/>
                  </a:cubicBezTo>
                  <a:cubicBezTo>
                    <a:pt x="1764" y="3180"/>
                    <a:pt x="1760" y="3177"/>
                    <a:pt x="1760" y="3173"/>
                  </a:cubicBezTo>
                  <a:lnTo>
                    <a:pt x="1744" y="285"/>
                  </a:lnTo>
                  <a:lnTo>
                    <a:pt x="1760" y="285"/>
                  </a:lnTo>
                  <a:lnTo>
                    <a:pt x="1748" y="833"/>
                  </a:lnTo>
                  <a:lnTo>
                    <a:pt x="1732" y="1109"/>
                  </a:lnTo>
                  <a:lnTo>
                    <a:pt x="1716" y="1521"/>
                  </a:lnTo>
                  <a:lnTo>
                    <a:pt x="1700" y="3309"/>
                  </a:lnTo>
                  <a:cubicBezTo>
                    <a:pt x="1700" y="3313"/>
                    <a:pt x="1697" y="3316"/>
                    <a:pt x="1692" y="3316"/>
                  </a:cubicBezTo>
                  <a:cubicBezTo>
                    <a:pt x="1688" y="3316"/>
                    <a:pt x="1684" y="3313"/>
                    <a:pt x="1684" y="3309"/>
                  </a:cubicBezTo>
                  <a:lnTo>
                    <a:pt x="1668" y="833"/>
                  </a:lnTo>
                  <a:lnTo>
                    <a:pt x="1684" y="833"/>
                  </a:lnTo>
                  <a:lnTo>
                    <a:pt x="1668" y="1797"/>
                  </a:lnTo>
                  <a:lnTo>
                    <a:pt x="1656" y="2073"/>
                  </a:lnTo>
                  <a:cubicBezTo>
                    <a:pt x="1656" y="2077"/>
                    <a:pt x="1653" y="2080"/>
                    <a:pt x="1648" y="2080"/>
                  </a:cubicBezTo>
                  <a:lnTo>
                    <a:pt x="1632" y="2080"/>
                  </a:lnTo>
                  <a:lnTo>
                    <a:pt x="1640" y="2073"/>
                  </a:lnTo>
                  <a:lnTo>
                    <a:pt x="1624" y="2209"/>
                  </a:lnTo>
                  <a:lnTo>
                    <a:pt x="1608" y="2897"/>
                  </a:lnTo>
                  <a:cubicBezTo>
                    <a:pt x="1608" y="2901"/>
                    <a:pt x="1605" y="2904"/>
                    <a:pt x="1600" y="2904"/>
                  </a:cubicBezTo>
                  <a:lnTo>
                    <a:pt x="1584" y="2904"/>
                  </a:lnTo>
                  <a:cubicBezTo>
                    <a:pt x="1580" y="2904"/>
                    <a:pt x="1576" y="2901"/>
                    <a:pt x="1576" y="2897"/>
                  </a:cubicBezTo>
                  <a:lnTo>
                    <a:pt x="1560" y="421"/>
                  </a:lnTo>
                  <a:lnTo>
                    <a:pt x="1576" y="421"/>
                  </a:lnTo>
                  <a:lnTo>
                    <a:pt x="1564" y="3449"/>
                  </a:lnTo>
                  <a:lnTo>
                    <a:pt x="1548" y="5237"/>
                  </a:lnTo>
                  <a:cubicBezTo>
                    <a:pt x="1548" y="5241"/>
                    <a:pt x="1545" y="5244"/>
                    <a:pt x="1540" y="5244"/>
                  </a:cubicBezTo>
                  <a:cubicBezTo>
                    <a:pt x="1536" y="5244"/>
                    <a:pt x="1533" y="5241"/>
                    <a:pt x="1532" y="5237"/>
                  </a:cubicBezTo>
                  <a:lnTo>
                    <a:pt x="1516" y="3585"/>
                  </a:lnTo>
                  <a:lnTo>
                    <a:pt x="1532" y="3585"/>
                  </a:lnTo>
                  <a:lnTo>
                    <a:pt x="1516" y="4549"/>
                  </a:lnTo>
                  <a:cubicBezTo>
                    <a:pt x="1516" y="4553"/>
                    <a:pt x="1513" y="4556"/>
                    <a:pt x="1508" y="4556"/>
                  </a:cubicBezTo>
                  <a:cubicBezTo>
                    <a:pt x="1504" y="4556"/>
                    <a:pt x="1500" y="4553"/>
                    <a:pt x="1500" y="4549"/>
                  </a:cubicBezTo>
                  <a:lnTo>
                    <a:pt x="1484" y="2209"/>
                  </a:lnTo>
                  <a:lnTo>
                    <a:pt x="1500" y="2209"/>
                  </a:lnTo>
                  <a:lnTo>
                    <a:pt x="1484" y="4273"/>
                  </a:lnTo>
                  <a:lnTo>
                    <a:pt x="1472" y="6473"/>
                  </a:lnTo>
                  <a:cubicBezTo>
                    <a:pt x="1472" y="6477"/>
                    <a:pt x="1469" y="6480"/>
                    <a:pt x="1464" y="6480"/>
                  </a:cubicBezTo>
                  <a:cubicBezTo>
                    <a:pt x="1460" y="6480"/>
                    <a:pt x="1457" y="6477"/>
                    <a:pt x="1456" y="6473"/>
                  </a:cubicBezTo>
                  <a:lnTo>
                    <a:pt x="1440" y="4685"/>
                  </a:lnTo>
                  <a:lnTo>
                    <a:pt x="1424" y="3449"/>
                  </a:lnTo>
                  <a:lnTo>
                    <a:pt x="1440" y="3449"/>
                  </a:lnTo>
                  <a:lnTo>
                    <a:pt x="1424" y="3585"/>
                  </a:lnTo>
                  <a:cubicBezTo>
                    <a:pt x="1424" y="3589"/>
                    <a:pt x="1421" y="3592"/>
                    <a:pt x="1416" y="3592"/>
                  </a:cubicBezTo>
                  <a:lnTo>
                    <a:pt x="1400" y="3592"/>
                  </a:lnTo>
                  <a:lnTo>
                    <a:pt x="1408" y="3585"/>
                  </a:lnTo>
                  <a:lnTo>
                    <a:pt x="1392" y="5373"/>
                  </a:lnTo>
                  <a:cubicBezTo>
                    <a:pt x="1392" y="5377"/>
                    <a:pt x="1389" y="5380"/>
                    <a:pt x="1384" y="5380"/>
                  </a:cubicBezTo>
                  <a:cubicBezTo>
                    <a:pt x="1380" y="5380"/>
                    <a:pt x="1377" y="5377"/>
                    <a:pt x="1376" y="5373"/>
                  </a:cubicBezTo>
                  <a:lnTo>
                    <a:pt x="1364" y="4409"/>
                  </a:lnTo>
                  <a:lnTo>
                    <a:pt x="1348" y="3861"/>
                  </a:lnTo>
                  <a:lnTo>
                    <a:pt x="1364" y="3861"/>
                  </a:lnTo>
                  <a:lnTo>
                    <a:pt x="1348" y="4409"/>
                  </a:lnTo>
                  <a:cubicBezTo>
                    <a:pt x="1348" y="4413"/>
                    <a:pt x="1345" y="4417"/>
                    <a:pt x="1340" y="4416"/>
                  </a:cubicBezTo>
                  <a:cubicBezTo>
                    <a:pt x="1336" y="4416"/>
                    <a:pt x="1332" y="4413"/>
                    <a:pt x="1332" y="4409"/>
                  </a:cubicBezTo>
                  <a:lnTo>
                    <a:pt x="1316" y="1521"/>
                  </a:lnTo>
                  <a:lnTo>
                    <a:pt x="1332" y="1521"/>
                  </a:lnTo>
                  <a:lnTo>
                    <a:pt x="1316" y="4409"/>
                  </a:lnTo>
                  <a:cubicBezTo>
                    <a:pt x="1316" y="4413"/>
                    <a:pt x="1313" y="4416"/>
                    <a:pt x="1309" y="4416"/>
                  </a:cubicBezTo>
                  <a:cubicBezTo>
                    <a:pt x="1305" y="4417"/>
                    <a:pt x="1301" y="4413"/>
                    <a:pt x="1300" y="4409"/>
                  </a:cubicBezTo>
                  <a:lnTo>
                    <a:pt x="1288" y="4273"/>
                  </a:lnTo>
                  <a:lnTo>
                    <a:pt x="1272" y="2761"/>
                  </a:lnTo>
                  <a:lnTo>
                    <a:pt x="1288" y="2761"/>
                  </a:lnTo>
                  <a:lnTo>
                    <a:pt x="1272" y="4685"/>
                  </a:lnTo>
                  <a:cubicBezTo>
                    <a:pt x="1272" y="4689"/>
                    <a:pt x="1269" y="4692"/>
                    <a:pt x="1265" y="4692"/>
                  </a:cubicBezTo>
                  <a:cubicBezTo>
                    <a:pt x="1260" y="4693"/>
                    <a:pt x="1257" y="4689"/>
                    <a:pt x="1256" y="4685"/>
                  </a:cubicBezTo>
                  <a:lnTo>
                    <a:pt x="1240" y="4273"/>
                  </a:lnTo>
                  <a:lnTo>
                    <a:pt x="1248" y="4280"/>
                  </a:lnTo>
                  <a:lnTo>
                    <a:pt x="1232" y="4280"/>
                  </a:lnTo>
                  <a:cubicBezTo>
                    <a:pt x="1228" y="4280"/>
                    <a:pt x="1225" y="4277"/>
                    <a:pt x="1224" y="4273"/>
                  </a:cubicBezTo>
                  <a:lnTo>
                    <a:pt x="1208" y="3861"/>
                  </a:lnTo>
                  <a:lnTo>
                    <a:pt x="1224" y="3861"/>
                  </a:lnTo>
                  <a:lnTo>
                    <a:pt x="1212" y="4549"/>
                  </a:lnTo>
                  <a:cubicBezTo>
                    <a:pt x="1212" y="4553"/>
                    <a:pt x="1209" y="4556"/>
                    <a:pt x="1204" y="4556"/>
                  </a:cubicBezTo>
                  <a:cubicBezTo>
                    <a:pt x="1200" y="4556"/>
                    <a:pt x="1196" y="4553"/>
                    <a:pt x="1196" y="4549"/>
                  </a:cubicBezTo>
                  <a:lnTo>
                    <a:pt x="1180" y="557"/>
                  </a:lnTo>
                  <a:lnTo>
                    <a:pt x="1196" y="557"/>
                  </a:lnTo>
                  <a:lnTo>
                    <a:pt x="1180" y="3033"/>
                  </a:lnTo>
                  <a:lnTo>
                    <a:pt x="1164" y="5097"/>
                  </a:lnTo>
                  <a:cubicBezTo>
                    <a:pt x="1164" y="5101"/>
                    <a:pt x="1161" y="5104"/>
                    <a:pt x="1157" y="5104"/>
                  </a:cubicBezTo>
                  <a:cubicBezTo>
                    <a:pt x="1152" y="5105"/>
                    <a:pt x="1149" y="5101"/>
                    <a:pt x="1148" y="5097"/>
                  </a:cubicBezTo>
                  <a:lnTo>
                    <a:pt x="1132" y="4409"/>
                  </a:lnTo>
                  <a:lnTo>
                    <a:pt x="1148" y="4409"/>
                  </a:lnTo>
                  <a:lnTo>
                    <a:pt x="1132" y="4549"/>
                  </a:lnTo>
                  <a:cubicBezTo>
                    <a:pt x="1132" y="4554"/>
                    <a:pt x="1128" y="4557"/>
                    <a:pt x="1124" y="4556"/>
                  </a:cubicBezTo>
                  <a:cubicBezTo>
                    <a:pt x="1120" y="4556"/>
                    <a:pt x="1117" y="4553"/>
                    <a:pt x="1116" y="4549"/>
                  </a:cubicBezTo>
                  <a:lnTo>
                    <a:pt x="1105" y="3861"/>
                  </a:lnTo>
                  <a:lnTo>
                    <a:pt x="1088" y="3721"/>
                  </a:lnTo>
                  <a:lnTo>
                    <a:pt x="1072" y="2485"/>
                  </a:lnTo>
                  <a:lnTo>
                    <a:pt x="1088" y="2485"/>
                  </a:lnTo>
                  <a:lnTo>
                    <a:pt x="1072" y="2621"/>
                  </a:lnTo>
                  <a:lnTo>
                    <a:pt x="1056" y="5509"/>
                  </a:lnTo>
                  <a:cubicBezTo>
                    <a:pt x="1056" y="5513"/>
                    <a:pt x="1053" y="5516"/>
                    <a:pt x="1048" y="5516"/>
                  </a:cubicBezTo>
                  <a:cubicBezTo>
                    <a:pt x="1044" y="5516"/>
                    <a:pt x="1041" y="5513"/>
                    <a:pt x="1040" y="5509"/>
                  </a:cubicBezTo>
                  <a:lnTo>
                    <a:pt x="1024" y="3997"/>
                  </a:lnTo>
                  <a:lnTo>
                    <a:pt x="1040" y="3997"/>
                  </a:lnTo>
                  <a:lnTo>
                    <a:pt x="1028" y="4409"/>
                  </a:lnTo>
                  <a:lnTo>
                    <a:pt x="1012" y="4549"/>
                  </a:lnTo>
                  <a:cubicBezTo>
                    <a:pt x="1012" y="4554"/>
                    <a:pt x="1008" y="4557"/>
                    <a:pt x="1004" y="4556"/>
                  </a:cubicBezTo>
                  <a:cubicBezTo>
                    <a:pt x="1000" y="4556"/>
                    <a:pt x="997" y="4553"/>
                    <a:pt x="996" y="4549"/>
                  </a:cubicBezTo>
                  <a:lnTo>
                    <a:pt x="980" y="3997"/>
                  </a:lnTo>
                  <a:lnTo>
                    <a:pt x="996" y="3997"/>
                  </a:lnTo>
                  <a:lnTo>
                    <a:pt x="980" y="5097"/>
                  </a:lnTo>
                  <a:cubicBezTo>
                    <a:pt x="980" y="5101"/>
                    <a:pt x="977" y="5104"/>
                    <a:pt x="972" y="5104"/>
                  </a:cubicBezTo>
                  <a:cubicBezTo>
                    <a:pt x="968" y="5104"/>
                    <a:pt x="965" y="5101"/>
                    <a:pt x="964" y="5097"/>
                  </a:cubicBezTo>
                  <a:lnTo>
                    <a:pt x="948" y="3997"/>
                  </a:lnTo>
                  <a:lnTo>
                    <a:pt x="964" y="3997"/>
                  </a:lnTo>
                  <a:lnTo>
                    <a:pt x="952" y="4961"/>
                  </a:lnTo>
                  <a:cubicBezTo>
                    <a:pt x="952" y="4965"/>
                    <a:pt x="949" y="4968"/>
                    <a:pt x="944" y="4968"/>
                  </a:cubicBezTo>
                  <a:lnTo>
                    <a:pt x="928" y="4968"/>
                  </a:lnTo>
                  <a:lnTo>
                    <a:pt x="936" y="4961"/>
                  </a:lnTo>
                  <a:lnTo>
                    <a:pt x="920" y="5925"/>
                  </a:lnTo>
                  <a:lnTo>
                    <a:pt x="904" y="6197"/>
                  </a:lnTo>
                  <a:cubicBezTo>
                    <a:pt x="904" y="6201"/>
                    <a:pt x="901" y="6205"/>
                    <a:pt x="896" y="6204"/>
                  </a:cubicBezTo>
                  <a:cubicBezTo>
                    <a:pt x="892" y="6204"/>
                    <a:pt x="889" y="6201"/>
                    <a:pt x="888" y="6197"/>
                  </a:cubicBezTo>
                  <a:lnTo>
                    <a:pt x="872" y="4409"/>
                  </a:lnTo>
                  <a:lnTo>
                    <a:pt x="888" y="4409"/>
                  </a:lnTo>
                  <a:lnTo>
                    <a:pt x="872" y="5373"/>
                  </a:lnTo>
                  <a:cubicBezTo>
                    <a:pt x="872" y="5377"/>
                    <a:pt x="869" y="5380"/>
                    <a:pt x="864" y="5380"/>
                  </a:cubicBezTo>
                  <a:cubicBezTo>
                    <a:pt x="860" y="5380"/>
                    <a:pt x="857" y="5377"/>
                    <a:pt x="856" y="5373"/>
                  </a:cubicBezTo>
                  <a:lnTo>
                    <a:pt x="844" y="3997"/>
                  </a:lnTo>
                  <a:lnTo>
                    <a:pt x="860" y="3997"/>
                  </a:lnTo>
                  <a:lnTo>
                    <a:pt x="844" y="6197"/>
                  </a:lnTo>
                  <a:cubicBezTo>
                    <a:pt x="844" y="6201"/>
                    <a:pt x="841" y="6204"/>
                    <a:pt x="836" y="6204"/>
                  </a:cubicBezTo>
                  <a:cubicBezTo>
                    <a:pt x="832" y="6204"/>
                    <a:pt x="829" y="6201"/>
                    <a:pt x="828" y="6197"/>
                  </a:cubicBezTo>
                  <a:lnTo>
                    <a:pt x="812" y="3997"/>
                  </a:lnTo>
                  <a:lnTo>
                    <a:pt x="828" y="3997"/>
                  </a:lnTo>
                  <a:lnTo>
                    <a:pt x="812" y="5097"/>
                  </a:lnTo>
                  <a:cubicBezTo>
                    <a:pt x="812" y="5101"/>
                    <a:pt x="809" y="5104"/>
                    <a:pt x="804" y="5104"/>
                  </a:cubicBezTo>
                  <a:cubicBezTo>
                    <a:pt x="800" y="5104"/>
                    <a:pt x="797" y="5101"/>
                    <a:pt x="796" y="5097"/>
                  </a:cubicBezTo>
                  <a:lnTo>
                    <a:pt x="780" y="3449"/>
                  </a:lnTo>
                  <a:lnTo>
                    <a:pt x="796" y="3449"/>
                  </a:lnTo>
                  <a:lnTo>
                    <a:pt x="780" y="6613"/>
                  </a:lnTo>
                  <a:cubicBezTo>
                    <a:pt x="780" y="6617"/>
                    <a:pt x="777" y="6620"/>
                    <a:pt x="773" y="6620"/>
                  </a:cubicBezTo>
                  <a:cubicBezTo>
                    <a:pt x="768" y="6620"/>
                    <a:pt x="765" y="6617"/>
                    <a:pt x="764" y="6613"/>
                  </a:cubicBezTo>
                  <a:lnTo>
                    <a:pt x="752" y="5785"/>
                  </a:lnTo>
                  <a:lnTo>
                    <a:pt x="768" y="5785"/>
                  </a:lnTo>
                  <a:lnTo>
                    <a:pt x="752" y="7573"/>
                  </a:lnTo>
                  <a:cubicBezTo>
                    <a:pt x="752" y="7577"/>
                    <a:pt x="749" y="7580"/>
                    <a:pt x="744" y="7580"/>
                  </a:cubicBezTo>
                  <a:cubicBezTo>
                    <a:pt x="740" y="7580"/>
                    <a:pt x="736" y="7577"/>
                    <a:pt x="736" y="7573"/>
                  </a:cubicBezTo>
                  <a:lnTo>
                    <a:pt x="720" y="4409"/>
                  </a:lnTo>
                  <a:lnTo>
                    <a:pt x="704" y="1521"/>
                  </a:lnTo>
                  <a:lnTo>
                    <a:pt x="720" y="1521"/>
                  </a:lnTo>
                  <a:lnTo>
                    <a:pt x="704" y="4549"/>
                  </a:lnTo>
                  <a:lnTo>
                    <a:pt x="688" y="4685"/>
                  </a:lnTo>
                  <a:lnTo>
                    <a:pt x="676" y="7161"/>
                  </a:lnTo>
                  <a:cubicBezTo>
                    <a:pt x="676" y="7165"/>
                    <a:pt x="673" y="7168"/>
                    <a:pt x="668" y="7168"/>
                  </a:cubicBezTo>
                  <a:cubicBezTo>
                    <a:pt x="664" y="7168"/>
                    <a:pt x="660" y="7165"/>
                    <a:pt x="660" y="7161"/>
                  </a:cubicBezTo>
                  <a:lnTo>
                    <a:pt x="644" y="3585"/>
                  </a:lnTo>
                  <a:lnTo>
                    <a:pt x="660" y="3585"/>
                  </a:lnTo>
                  <a:lnTo>
                    <a:pt x="644" y="4821"/>
                  </a:lnTo>
                  <a:lnTo>
                    <a:pt x="628" y="5509"/>
                  </a:lnTo>
                  <a:cubicBezTo>
                    <a:pt x="628" y="5513"/>
                    <a:pt x="625" y="5517"/>
                    <a:pt x="620" y="5516"/>
                  </a:cubicBezTo>
                  <a:cubicBezTo>
                    <a:pt x="616" y="5516"/>
                    <a:pt x="613" y="5513"/>
                    <a:pt x="612" y="5509"/>
                  </a:cubicBezTo>
                  <a:lnTo>
                    <a:pt x="596" y="3449"/>
                  </a:lnTo>
                  <a:lnTo>
                    <a:pt x="612" y="3449"/>
                  </a:lnTo>
                  <a:lnTo>
                    <a:pt x="596" y="7437"/>
                  </a:lnTo>
                  <a:cubicBezTo>
                    <a:pt x="596" y="7441"/>
                    <a:pt x="593" y="7444"/>
                    <a:pt x="588" y="7444"/>
                  </a:cubicBezTo>
                  <a:cubicBezTo>
                    <a:pt x="584" y="7444"/>
                    <a:pt x="580" y="7441"/>
                    <a:pt x="580" y="7437"/>
                  </a:cubicBezTo>
                  <a:lnTo>
                    <a:pt x="568" y="5649"/>
                  </a:lnTo>
                  <a:lnTo>
                    <a:pt x="584" y="5649"/>
                  </a:lnTo>
                  <a:lnTo>
                    <a:pt x="568" y="5785"/>
                  </a:lnTo>
                  <a:lnTo>
                    <a:pt x="552" y="6197"/>
                  </a:lnTo>
                  <a:cubicBezTo>
                    <a:pt x="552" y="6201"/>
                    <a:pt x="549" y="6205"/>
                    <a:pt x="544" y="6204"/>
                  </a:cubicBezTo>
                  <a:cubicBezTo>
                    <a:pt x="540" y="6204"/>
                    <a:pt x="537" y="6201"/>
                    <a:pt x="536" y="6197"/>
                  </a:cubicBezTo>
                  <a:lnTo>
                    <a:pt x="520" y="4273"/>
                  </a:lnTo>
                  <a:lnTo>
                    <a:pt x="536" y="4273"/>
                  </a:lnTo>
                  <a:lnTo>
                    <a:pt x="520" y="5237"/>
                  </a:lnTo>
                  <a:lnTo>
                    <a:pt x="508" y="5925"/>
                  </a:lnTo>
                  <a:cubicBezTo>
                    <a:pt x="508" y="5929"/>
                    <a:pt x="505" y="5932"/>
                    <a:pt x="501" y="5932"/>
                  </a:cubicBezTo>
                  <a:cubicBezTo>
                    <a:pt x="497" y="5933"/>
                    <a:pt x="493" y="5930"/>
                    <a:pt x="493" y="5925"/>
                  </a:cubicBezTo>
                  <a:lnTo>
                    <a:pt x="476" y="5785"/>
                  </a:lnTo>
                  <a:lnTo>
                    <a:pt x="460" y="4961"/>
                  </a:lnTo>
                  <a:lnTo>
                    <a:pt x="444" y="3309"/>
                  </a:lnTo>
                  <a:lnTo>
                    <a:pt x="460" y="3309"/>
                  </a:lnTo>
                  <a:lnTo>
                    <a:pt x="444" y="4137"/>
                  </a:lnTo>
                  <a:lnTo>
                    <a:pt x="428" y="5509"/>
                  </a:lnTo>
                  <a:cubicBezTo>
                    <a:pt x="428" y="5513"/>
                    <a:pt x="425" y="5516"/>
                    <a:pt x="420" y="5516"/>
                  </a:cubicBezTo>
                  <a:cubicBezTo>
                    <a:pt x="416" y="5516"/>
                    <a:pt x="413" y="5513"/>
                    <a:pt x="412" y="5509"/>
                  </a:cubicBezTo>
                  <a:lnTo>
                    <a:pt x="400" y="4409"/>
                  </a:lnTo>
                  <a:lnTo>
                    <a:pt x="416" y="4409"/>
                  </a:lnTo>
                  <a:lnTo>
                    <a:pt x="400" y="4685"/>
                  </a:lnTo>
                  <a:lnTo>
                    <a:pt x="384" y="4821"/>
                  </a:lnTo>
                  <a:lnTo>
                    <a:pt x="368" y="5509"/>
                  </a:lnTo>
                  <a:lnTo>
                    <a:pt x="352" y="5785"/>
                  </a:lnTo>
                  <a:cubicBezTo>
                    <a:pt x="352" y="5789"/>
                    <a:pt x="349" y="5793"/>
                    <a:pt x="344" y="5792"/>
                  </a:cubicBezTo>
                  <a:cubicBezTo>
                    <a:pt x="340" y="5792"/>
                    <a:pt x="337" y="5789"/>
                    <a:pt x="336" y="5785"/>
                  </a:cubicBezTo>
                  <a:lnTo>
                    <a:pt x="320" y="5237"/>
                  </a:lnTo>
                  <a:lnTo>
                    <a:pt x="308" y="4549"/>
                  </a:lnTo>
                  <a:lnTo>
                    <a:pt x="324" y="4549"/>
                  </a:lnTo>
                  <a:lnTo>
                    <a:pt x="308" y="5373"/>
                  </a:lnTo>
                  <a:lnTo>
                    <a:pt x="292" y="5649"/>
                  </a:lnTo>
                  <a:cubicBezTo>
                    <a:pt x="292" y="5653"/>
                    <a:pt x="289" y="5657"/>
                    <a:pt x="284" y="5656"/>
                  </a:cubicBezTo>
                  <a:cubicBezTo>
                    <a:pt x="280" y="5656"/>
                    <a:pt x="277" y="5653"/>
                    <a:pt x="276" y="5649"/>
                  </a:cubicBezTo>
                  <a:lnTo>
                    <a:pt x="260" y="3449"/>
                  </a:lnTo>
                  <a:lnTo>
                    <a:pt x="276" y="3449"/>
                  </a:lnTo>
                  <a:lnTo>
                    <a:pt x="260" y="5373"/>
                  </a:lnTo>
                  <a:cubicBezTo>
                    <a:pt x="260" y="5377"/>
                    <a:pt x="257" y="5380"/>
                    <a:pt x="253" y="5380"/>
                  </a:cubicBezTo>
                  <a:cubicBezTo>
                    <a:pt x="248" y="5381"/>
                    <a:pt x="245" y="5377"/>
                    <a:pt x="244" y="5373"/>
                  </a:cubicBezTo>
                  <a:lnTo>
                    <a:pt x="228" y="4961"/>
                  </a:lnTo>
                  <a:lnTo>
                    <a:pt x="216" y="4273"/>
                  </a:lnTo>
                  <a:lnTo>
                    <a:pt x="232" y="4273"/>
                  </a:lnTo>
                  <a:lnTo>
                    <a:pt x="216" y="5649"/>
                  </a:lnTo>
                  <a:cubicBezTo>
                    <a:pt x="216" y="5653"/>
                    <a:pt x="213" y="5656"/>
                    <a:pt x="209" y="5656"/>
                  </a:cubicBezTo>
                  <a:cubicBezTo>
                    <a:pt x="204" y="5657"/>
                    <a:pt x="201" y="5653"/>
                    <a:pt x="200" y="5649"/>
                  </a:cubicBezTo>
                  <a:lnTo>
                    <a:pt x="184" y="5237"/>
                  </a:lnTo>
                  <a:lnTo>
                    <a:pt x="200" y="5237"/>
                  </a:lnTo>
                  <a:lnTo>
                    <a:pt x="184" y="6197"/>
                  </a:lnTo>
                  <a:cubicBezTo>
                    <a:pt x="184" y="6201"/>
                    <a:pt x="181" y="6204"/>
                    <a:pt x="176" y="6204"/>
                  </a:cubicBezTo>
                  <a:cubicBezTo>
                    <a:pt x="172" y="6204"/>
                    <a:pt x="168" y="6201"/>
                    <a:pt x="168" y="6197"/>
                  </a:cubicBezTo>
                  <a:lnTo>
                    <a:pt x="152" y="3449"/>
                  </a:lnTo>
                  <a:lnTo>
                    <a:pt x="168" y="3449"/>
                  </a:lnTo>
                  <a:lnTo>
                    <a:pt x="156" y="5509"/>
                  </a:lnTo>
                  <a:cubicBezTo>
                    <a:pt x="156" y="5513"/>
                    <a:pt x="153" y="5516"/>
                    <a:pt x="149" y="5516"/>
                  </a:cubicBezTo>
                  <a:cubicBezTo>
                    <a:pt x="144" y="5517"/>
                    <a:pt x="141" y="5513"/>
                    <a:pt x="140" y="5509"/>
                  </a:cubicBezTo>
                  <a:lnTo>
                    <a:pt x="124" y="5237"/>
                  </a:lnTo>
                  <a:lnTo>
                    <a:pt x="108" y="3449"/>
                  </a:lnTo>
                  <a:lnTo>
                    <a:pt x="124" y="3449"/>
                  </a:lnTo>
                  <a:lnTo>
                    <a:pt x="108" y="5509"/>
                  </a:lnTo>
                  <a:cubicBezTo>
                    <a:pt x="108" y="5513"/>
                    <a:pt x="105" y="5516"/>
                    <a:pt x="101" y="5516"/>
                  </a:cubicBezTo>
                  <a:cubicBezTo>
                    <a:pt x="96" y="5517"/>
                    <a:pt x="93" y="5513"/>
                    <a:pt x="92" y="5509"/>
                  </a:cubicBezTo>
                  <a:lnTo>
                    <a:pt x="76" y="4961"/>
                  </a:lnTo>
                  <a:lnTo>
                    <a:pt x="92" y="4961"/>
                  </a:lnTo>
                  <a:lnTo>
                    <a:pt x="76" y="6473"/>
                  </a:lnTo>
                  <a:cubicBezTo>
                    <a:pt x="76" y="6477"/>
                    <a:pt x="73" y="6480"/>
                    <a:pt x="68" y="6480"/>
                  </a:cubicBezTo>
                  <a:lnTo>
                    <a:pt x="56" y="6480"/>
                  </a:lnTo>
                  <a:cubicBezTo>
                    <a:pt x="52" y="6480"/>
                    <a:pt x="49" y="6477"/>
                    <a:pt x="49" y="6473"/>
                  </a:cubicBezTo>
                  <a:lnTo>
                    <a:pt x="32" y="6337"/>
                  </a:lnTo>
                  <a:lnTo>
                    <a:pt x="16" y="5509"/>
                  </a:lnTo>
                  <a:lnTo>
                    <a:pt x="0" y="2485"/>
                  </a:lnTo>
                  <a:cubicBezTo>
                    <a:pt x="0" y="2480"/>
                    <a:pt x="4" y="2476"/>
                    <a:pt x="8" y="2476"/>
                  </a:cubicBezTo>
                  <a:cubicBezTo>
                    <a:pt x="13" y="2476"/>
                    <a:pt x="16" y="2480"/>
                    <a:pt x="16" y="2484"/>
                  </a:cubicBezTo>
                  <a:close/>
                </a:path>
              </a:pathLst>
            </a:custGeom>
            <a:solidFill>
              <a:srgbClr val="5B9BD5"/>
            </a:solidFill>
            <a:ln w="0" cap="flat">
              <a:solidFill>
                <a:srgbClr val="5B9BD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15"/>
            <p:cNvSpPr>
              <a:spLocks/>
            </p:cNvSpPr>
            <p:nvPr/>
          </p:nvSpPr>
          <p:spPr bwMode="auto">
            <a:xfrm>
              <a:off x="4908" y="1526"/>
              <a:ext cx="377" cy="991"/>
            </a:xfrm>
            <a:custGeom>
              <a:avLst/>
              <a:gdLst>
                <a:gd name="T0" fmla="*/ 11 w 3081"/>
                <a:gd name="T1" fmla="*/ 404 h 8132"/>
                <a:gd name="T2" fmla="*/ 23 w 3081"/>
                <a:gd name="T3" fmla="*/ 387 h 8132"/>
                <a:gd name="T4" fmla="*/ 32 w 3081"/>
                <a:gd name="T5" fmla="*/ 487 h 8132"/>
                <a:gd name="T6" fmla="*/ 45 w 3081"/>
                <a:gd name="T7" fmla="*/ 353 h 8132"/>
                <a:gd name="T8" fmla="*/ 56 w 3081"/>
                <a:gd name="T9" fmla="*/ 521 h 8132"/>
                <a:gd name="T10" fmla="*/ 66 w 3081"/>
                <a:gd name="T11" fmla="*/ 437 h 8132"/>
                <a:gd name="T12" fmla="*/ 81 w 3081"/>
                <a:gd name="T13" fmla="*/ 437 h 8132"/>
                <a:gd name="T14" fmla="*/ 93 w 3081"/>
                <a:gd name="T15" fmla="*/ 302 h 8132"/>
                <a:gd name="T16" fmla="*/ 105 w 3081"/>
                <a:gd name="T17" fmla="*/ 470 h 8132"/>
                <a:gd name="T18" fmla="*/ 116 w 3081"/>
                <a:gd name="T19" fmla="*/ 336 h 8132"/>
                <a:gd name="T20" fmla="*/ 128 w 3081"/>
                <a:gd name="T21" fmla="*/ 387 h 8132"/>
                <a:gd name="T22" fmla="*/ 142 w 3081"/>
                <a:gd name="T23" fmla="*/ 369 h 8132"/>
                <a:gd name="T24" fmla="*/ 154 w 3081"/>
                <a:gd name="T25" fmla="*/ 437 h 8132"/>
                <a:gd name="T26" fmla="*/ 165 w 3081"/>
                <a:gd name="T27" fmla="*/ 370 h 8132"/>
                <a:gd name="T28" fmla="*/ 178 w 3081"/>
                <a:gd name="T29" fmla="*/ 487 h 8132"/>
                <a:gd name="T30" fmla="*/ 190 w 3081"/>
                <a:gd name="T31" fmla="*/ 235 h 8132"/>
                <a:gd name="T32" fmla="*/ 199 w 3081"/>
                <a:gd name="T33" fmla="*/ 622 h 8132"/>
                <a:gd name="T34" fmla="*/ 212 w 3081"/>
                <a:gd name="T35" fmla="*/ 353 h 8132"/>
                <a:gd name="T36" fmla="*/ 224 w 3081"/>
                <a:gd name="T37" fmla="*/ 335 h 8132"/>
                <a:gd name="T38" fmla="*/ 236 w 3081"/>
                <a:gd name="T39" fmla="*/ 320 h 8132"/>
                <a:gd name="T40" fmla="*/ 249 w 3081"/>
                <a:gd name="T41" fmla="*/ 504 h 8132"/>
                <a:gd name="T42" fmla="*/ 261 w 3081"/>
                <a:gd name="T43" fmla="*/ 453 h 8132"/>
                <a:gd name="T44" fmla="*/ 274 w 3081"/>
                <a:gd name="T45" fmla="*/ 571 h 8132"/>
                <a:gd name="T46" fmla="*/ 287 w 3081"/>
                <a:gd name="T47" fmla="*/ 806 h 8132"/>
                <a:gd name="T48" fmla="*/ 302 w 3081"/>
                <a:gd name="T49" fmla="*/ 303 h 8132"/>
                <a:gd name="T50" fmla="*/ 313 w 3081"/>
                <a:gd name="T51" fmla="*/ 688 h 8132"/>
                <a:gd name="T52" fmla="*/ 326 w 3081"/>
                <a:gd name="T53" fmla="*/ 806 h 8132"/>
                <a:gd name="T54" fmla="*/ 339 w 3081"/>
                <a:gd name="T55" fmla="*/ 571 h 8132"/>
                <a:gd name="T56" fmla="*/ 348 w 3081"/>
                <a:gd name="T57" fmla="*/ 823 h 8132"/>
                <a:gd name="T58" fmla="*/ 364 w 3081"/>
                <a:gd name="T59" fmla="*/ 906 h 8132"/>
                <a:gd name="T60" fmla="*/ 373 w 3081"/>
                <a:gd name="T61" fmla="*/ 823 h 8132"/>
                <a:gd name="T62" fmla="*/ 366 w 3081"/>
                <a:gd name="T63" fmla="*/ 688 h 8132"/>
                <a:gd name="T64" fmla="*/ 352 w 3081"/>
                <a:gd name="T65" fmla="*/ 772 h 8132"/>
                <a:gd name="T66" fmla="*/ 343 w 3081"/>
                <a:gd name="T67" fmla="*/ 672 h 8132"/>
                <a:gd name="T68" fmla="*/ 330 w 3081"/>
                <a:gd name="T69" fmla="*/ 823 h 8132"/>
                <a:gd name="T70" fmla="*/ 317 w 3081"/>
                <a:gd name="T71" fmla="*/ 688 h 8132"/>
                <a:gd name="T72" fmla="*/ 305 w 3081"/>
                <a:gd name="T73" fmla="*/ 722 h 8132"/>
                <a:gd name="T74" fmla="*/ 291 w 3081"/>
                <a:gd name="T75" fmla="*/ 655 h 8132"/>
                <a:gd name="T76" fmla="*/ 278 w 3081"/>
                <a:gd name="T77" fmla="*/ 722 h 8132"/>
                <a:gd name="T78" fmla="*/ 264 w 3081"/>
                <a:gd name="T79" fmla="*/ 705 h 8132"/>
                <a:gd name="T80" fmla="*/ 252 w 3081"/>
                <a:gd name="T81" fmla="*/ 773 h 8132"/>
                <a:gd name="T82" fmla="*/ 239 w 3081"/>
                <a:gd name="T83" fmla="*/ 656 h 8132"/>
                <a:gd name="T84" fmla="*/ 227 w 3081"/>
                <a:gd name="T85" fmla="*/ 638 h 8132"/>
                <a:gd name="T86" fmla="*/ 214 w 3081"/>
                <a:gd name="T87" fmla="*/ 504 h 8132"/>
                <a:gd name="T88" fmla="*/ 201 w 3081"/>
                <a:gd name="T89" fmla="*/ 219 h 8132"/>
                <a:gd name="T90" fmla="*/ 192 w 3081"/>
                <a:gd name="T91" fmla="*/ 438 h 8132"/>
                <a:gd name="T92" fmla="*/ 180 w 3081"/>
                <a:gd name="T93" fmla="*/ 504 h 8132"/>
                <a:gd name="T94" fmla="*/ 167 w 3081"/>
                <a:gd name="T95" fmla="*/ 504 h 8132"/>
                <a:gd name="T96" fmla="*/ 156 w 3081"/>
                <a:gd name="T97" fmla="*/ 538 h 8132"/>
                <a:gd name="T98" fmla="*/ 144 w 3081"/>
                <a:gd name="T99" fmla="*/ 471 h 8132"/>
                <a:gd name="T100" fmla="*/ 131 w 3081"/>
                <a:gd name="T101" fmla="*/ 656 h 8132"/>
                <a:gd name="T102" fmla="*/ 118 w 3081"/>
                <a:gd name="T103" fmla="*/ 571 h 8132"/>
                <a:gd name="T104" fmla="*/ 105 w 3081"/>
                <a:gd name="T105" fmla="*/ 471 h 8132"/>
                <a:gd name="T106" fmla="*/ 96 w 3081"/>
                <a:gd name="T107" fmla="*/ 571 h 8132"/>
                <a:gd name="T108" fmla="*/ 83 w 3081"/>
                <a:gd name="T109" fmla="*/ 688 h 8132"/>
                <a:gd name="T110" fmla="*/ 68 w 3081"/>
                <a:gd name="T111" fmla="*/ 437 h 8132"/>
                <a:gd name="T112" fmla="*/ 55 w 3081"/>
                <a:gd name="T113" fmla="*/ 522 h 8132"/>
                <a:gd name="T114" fmla="*/ 47 w 3081"/>
                <a:gd name="T115" fmla="*/ 354 h 8132"/>
                <a:gd name="T116" fmla="*/ 34 w 3081"/>
                <a:gd name="T117" fmla="*/ 488 h 8132"/>
                <a:gd name="T118" fmla="*/ 23 w 3081"/>
                <a:gd name="T119" fmla="*/ 705 h 8132"/>
                <a:gd name="T120" fmla="*/ 13 w 3081"/>
                <a:gd name="T121" fmla="*/ 404 h 8132"/>
                <a:gd name="T122" fmla="*/ 1 w 3081"/>
                <a:gd name="T123" fmla="*/ 488 h 8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81" h="8132">
                  <a:moveTo>
                    <a:pt x="0" y="4000"/>
                  </a:moveTo>
                  <a:lnTo>
                    <a:pt x="16" y="2900"/>
                  </a:lnTo>
                  <a:cubicBezTo>
                    <a:pt x="17" y="2896"/>
                    <a:pt x="20" y="2892"/>
                    <a:pt x="24" y="2892"/>
                  </a:cubicBezTo>
                  <a:cubicBezTo>
                    <a:pt x="29" y="2892"/>
                    <a:pt x="32" y="2896"/>
                    <a:pt x="32" y="2900"/>
                  </a:cubicBezTo>
                  <a:lnTo>
                    <a:pt x="48" y="4000"/>
                  </a:lnTo>
                  <a:lnTo>
                    <a:pt x="32" y="4000"/>
                  </a:lnTo>
                  <a:lnTo>
                    <a:pt x="48" y="3588"/>
                  </a:lnTo>
                  <a:cubicBezTo>
                    <a:pt x="49" y="3584"/>
                    <a:pt x="52" y="3580"/>
                    <a:pt x="57" y="3580"/>
                  </a:cubicBezTo>
                  <a:cubicBezTo>
                    <a:pt x="61" y="3581"/>
                    <a:pt x="64" y="3584"/>
                    <a:pt x="64" y="3588"/>
                  </a:cubicBezTo>
                  <a:lnTo>
                    <a:pt x="80" y="4272"/>
                  </a:lnTo>
                  <a:lnTo>
                    <a:pt x="64" y="4272"/>
                  </a:lnTo>
                  <a:lnTo>
                    <a:pt x="80" y="3588"/>
                  </a:lnTo>
                  <a:lnTo>
                    <a:pt x="92" y="3312"/>
                  </a:lnTo>
                  <a:lnTo>
                    <a:pt x="108" y="2760"/>
                  </a:lnTo>
                  <a:cubicBezTo>
                    <a:pt x="109" y="2756"/>
                    <a:pt x="112" y="2752"/>
                    <a:pt x="117" y="2752"/>
                  </a:cubicBezTo>
                  <a:cubicBezTo>
                    <a:pt x="121" y="2752"/>
                    <a:pt x="124" y="2756"/>
                    <a:pt x="124" y="2760"/>
                  </a:cubicBezTo>
                  <a:lnTo>
                    <a:pt x="140" y="3588"/>
                  </a:lnTo>
                  <a:lnTo>
                    <a:pt x="125" y="3588"/>
                  </a:lnTo>
                  <a:lnTo>
                    <a:pt x="141" y="3448"/>
                  </a:lnTo>
                  <a:cubicBezTo>
                    <a:pt x="141" y="3443"/>
                    <a:pt x="145" y="3440"/>
                    <a:pt x="149" y="3440"/>
                  </a:cubicBezTo>
                  <a:cubicBezTo>
                    <a:pt x="153" y="3441"/>
                    <a:pt x="156" y="3444"/>
                    <a:pt x="156" y="3448"/>
                  </a:cubicBezTo>
                  <a:lnTo>
                    <a:pt x="172" y="5788"/>
                  </a:lnTo>
                  <a:lnTo>
                    <a:pt x="156" y="5788"/>
                  </a:lnTo>
                  <a:lnTo>
                    <a:pt x="172" y="3172"/>
                  </a:lnTo>
                  <a:cubicBezTo>
                    <a:pt x="172" y="3168"/>
                    <a:pt x="176" y="3164"/>
                    <a:pt x="180" y="3164"/>
                  </a:cubicBezTo>
                  <a:cubicBezTo>
                    <a:pt x="185" y="3164"/>
                    <a:pt x="188" y="3168"/>
                    <a:pt x="188" y="3172"/>
                  </a:cubicBezTo>
                  <a:lnTo>
                    <a:pt x="200" y="5788"/>
                  </a:lnTo>
                  <a:lnTo>
                    <a:pt x="184" y="5788"/>
                  </a:lnTo>
                  <a:lnTo>
                    <a:pt x="200" y="4272"/>
                  </a:lnTo>
                  <a:cubicBezTo>
                    <a:pt x="201" y="4268"/>
                    <a:pt x="204" y="4265"/>
                    <a:pt x="208" y="4264"/>
                  </a:cubicBezTo>
                  <a:cubicBezTo>
                    <a:pt x="213" y="4264"/>
                    <a:pt x="216" y="4268"/>
                    <a:pt x="216" y="4272"/>
                  </a:cubicBezTo>
                  <a:lnTo>
                    <a:pt x="232" y="4548"/>
                  </a:lnTo>
                  <a:lnTo>
                    <a:pt x="216" y="4548"/>
                  </a:lnTo>
                  <a:lnTo>
                    <a:pt x="232" y="3724"/>
                  </a:lnTo>
                  <a:cubicBezTo>
                    <a:pt x="233" y="3720"/>
                    <a:pt x="236" y="3717"/>
                    <a:pt x="240" y="3716"/>
                  </a:cubicBezTo>
                  <a:cubicBezTo>
                    <a:pt x="244" y="3716"/>
                    <a:pt x="248" y="3719"/>
                    <a:pt x="248" y="3724"/>
                  </a:cubicBezTo>
                  <a:lnTo>
                    <a:pt x="264" y="3860"/>
                  </a:lnTo>
                  <a:lnTo>
                    <a:pt x="280" y="4000"/>
                  </a:lnTo>
                  <a:lnTo>
                    <a:pt x="264" y="4000"/>
                  </a:lnTo>
                  <a:lnTo>
                    <a:pt x="276" y="3588"/>
                  </a:lnTo>
                  <a:cubicBezTo>
                    <a:pt x="277" y="3584"/>
                    <a:pt x="280" y="3581"/>
                    <a:pt x="284" y="3580"/>
                  </a:cubicBezTo>
                  <a:cubicBezTo>
                    <a:pt x="289" y="3580"/>
                    <a:pt x="292" y="3584"/>
                    <a:pt x="292" y="3588"/>
                  </a:cubicBezTo>
                  <a:lnTo>
                    <a:pt x="308" y="3860"/>
                  </a:lnTo>
                  <a:lnTo>
                    <a:pt x="324" y="6336"/>
                  </a:lnTo>
                  <a:lnTo>
                    <a:pt x="308" y="6336"/>
                  </a:lnTo>
                  <a:lnTo>
                    <a:pt x="324" y="3588"/>
                  </a:lnTo>
                  <a:lnTo>
                    <a:pt x="340" y="2760"/>
                  </a:lnTo>
                  <a:cubicBezTo>
                    <a:pt x="341" y="2756"/>
                    <a:pt x="344" y="2752"/>
                    <a:pt x="348" y="2752"/>
                  </a:cubicBezTo>
                  <a:cubicBezTo>
                    <a:pt x="353" y="2752"/>
                    <a:pt x="356" y="2756"/>
                    <a:pt x="356" y="2760"/>
                  </a:cubicBezTo>
                  <a:lnTo>
                    <a:pt x="368" y="3448"/>
                  </a:lnTo>
                  <a:lnTo>
                    <a:pt x="352" y="3448"/>
                  </a:lnTo>
                  <a:lnTo>
                    <a:pt x="368" y="2900"/>
                  </a:lnTo>
                  <a:cubicBezTo>
                    <a:pt x="369" y="2896"/>
                    <a:pt x="372" y="2893"/>
                    <a:pt x="376" y="2892"/>
                  </a:cubicBezTo>
                  <a:cubicBezTo>
                    <a:pt x="381" y="2892"/>
                    <a:pt x="384" y="2896"/>
                    <a:pt x="384" y="2900"/>
                  </a:cubicBezTo>
                  <a:lnTo>
                    <a:pt x="400" y="3172"/>
                  </a:lnTo>
                  <a:lnTo>
                    <a:pt x="384" y="3172"/>
                  </a:lnTo>
                  <a:lnTo>
                    <a:pt x="400" y="2072"/>
                  </a:lnTo>
                  <a:cubicBezTo>
                    <a:pt x="401" y="2068"/>
                    <a:pt x="404" y="2064"/>
                    <a:pt x="409" y="2064"/>
                  </a:cubicBezTo>
                  <a:cubicBezTo>
                    <a:pt x="413" y="2064"/>
                    <a:pt x="416" y="2068"/>
                    <a:pt x="416" y="2072"/>
                  </a:cubicBezTo>
                  <a:lnTo>
                    <a:pt x="432" y="4688"/>
                  </a:lnTo>
                  <a:lnTo>
                    <a:pt x="416" y="4688"/>
                  </a:lnTo>
                  <a:lnTo>
                    <a:pt x="432" y="3448"/>
                  </a:lnTo>
                  <a:cubicBezTo>
                    <a:pt x="433" y="3444"/>
                    <a:pt x="436" y="3440"/>
                    <a:pt x="440" y="3440"/>
                  </a:cubicBezTo>
                  <a:cubicBezTo>
                    <a:pt x="445" y="3440"/>
                    <a:pt x="448" y="3444"/>
                    <a:pt x="448" y="3448"/>
                  </a:cubicBezTo>
                  <a:lnTo>
                    <a:pt x="460" y="4272"/>
                  </a:lnTo>
                  <a:lnTo>
                    <a:pt x="444" y="4272"/>
                  </a:lnTo>
                  <a:lnTo>
                    <a:pt x="460" y="4000"/>
                  </a:lnTo>
                  <a:lnTo>
                    <a:pt x="476" y="972"/>
                  </a:lnTo>
                  <a:cubicBezTo>
                    <a:pt x="476" y="968"/>
                    <a:pt x="480" y="964"/>
                    <a:pt x="484" y="964"/>
                  </a:cubicBezTo>
                  <a:cubicBezTo>
                    <a:pt x="489" y="964"/>
                    <a:pt x="492" y="968"/>
                    <a:pt x="492" y="972"/>
                  </a:cubicBezTo>
                  <a:lnTo>
                    <a:pt x="508" y="4548"/>
                  </a:lnTo>
                  <a:lnTo>
                    <a:pt x="492" y="4548"/>
                  </a:lnTo>
                  <a:lnTo>
                    <a:pt x="508" y="4000"/>
                  </a:lnTo>
                  <a:lnTo>
                    <a:pt x="524" y="2212"/>
                  </a:lnTo>
                  <a:cubicBezTo>
                    <a:pt x="525" y="2208"/>
                    <a:pt x="528" y="2204"/>
                    <a:pt x="532" y="2204"/>
                  </a:cubicBezTo>
                  <a:cubicBezTo>
                    <a:pt x="537" y="2204"/>
                    <a:pt x="540" y="2208"/>
                    <a:pt x="540" y="2212"/>
                  </a:cubicBezTo>
                  <a:lnTo>
                    <a:pt x="552" y="3588"/>
                  </a:lnTo>
                  <a:lnTo>
                    <a:pt x="536" y="3588"/>
                  </a:lnTo>
                  <a:lnTo>
                    <a:pt x="552" y="1796"/>
                  </a:lnTo>
                  <a:lnTo>
                    <a:pt x="568" y="560"/>
                  </a:lnTo>
                  <a:cubicBezTo>
                    <a:pt x="569" y="556"/>
                    <a:pt x="572" y="552"/>
                    <a:pt x="576" y="552"/>
                  </a:cubicBezTo>
                  <a:cubicBezTo>
                    <a:pt x="581" y="552"/>
                    <a:pt x="584" y="556"/>
                    <a:pt x="584" y="560"/>
                  </a:cubicBezTo>
                  <a:lnTo>
                    <a:pt x="600" y="3312"/>
                  </a:lnTo>
                  <a:lnTo>
                    <a:pt x="616" y="4000"/>
                  </a:lnTo>
                  <a:lnTo>
                    <a:pt x="608" y="3992"/>
                  </a:lnTo>
                  <a:lnTo>
                    <a:pt x="624" y="3992"/>
                  </a:lnTo>
                  <a:lnTo>
                    <a:pt x="616" y="4000"/>
                  </a:lnTo>
                  <a:lnTo>
                    <a:pt x="628" y="3724"/>
                  </a:lnTo>
                  <a:lnTo>
                    <a:pt x="645" y="3588"/>
                  </a:lnTo>
                  <a:cubicBezTo>
                    <a:pt x="645" y="3583"/>
                    <a:pt x="649" y="3580"/>
                    <a:pt x="653" y="3580"/>
                  </a:cubicBezTo>
                  <a:cubicBezTo>
                    <a:pt x="657" y="3581"/>
                    <a:pt x="660" y="3584"/>
                    <a:pt x="660" y="3588"/>
                  </a:cubicBezTo>
                  <a:lnTo>
                    <a:pt x="676" y="3860"/>
                  </a:lnTo>
                  <a:lnTo>
                    <a:pt x="692" y="5648"/>
                  </a:lnTo>
                  <a:lnTo>
                    <a:pt x="676" y="5648"/>
                  </a:lnTo>
                  <a:lnTo>
                    <a:pt x="692" y="3312"/>
                  </a:lnTo>
                  <a:cubicBezTo>
                    <a:pt x="692" y="3308"/>
                    <a:pt x="696" y="3305"/>
                    <a:pt x="700" y="3304"/>
                  </a:cubicBezTo>
                  <a:cubicBezTo>
                    <a:pt x="705" y="3304"/>
                    <a:pt x="708" y="3308"/>
                    <a:pt x="708" y="3312"/>
                  </a:cubicBezTo>
                  <a:lnTo>
                    <a:pt x="724" y="3860"/>
                  </a:lnTo>
                  <a:lnTo>
                    <a:pt x="716" y="3852"/>
                  </a:lnTo>
                  <a:lnTo>
                    <a:pt x="728" y="3852"/>
                  </a:lnTo>
                  <a:lnTo>
                    <a:pt x="720" y="3860"/>
                  </a:lnTo>
                  <a:lnTo>
                    <a:pt x="736" y="3172"/>
                  </a:lnTo>
                  <a:lnTo>
                    <a:pt x="752" y="2484"/>
                  </a:lnTo>
                  <a:cubicBezTo>
                    <a:pt x="753" y="2480"/>
                    <a:pt x="756" y="2476"/>
                    <a:pt x="761" y="2476"/>
                  </a:cubicBezTo>
                  <a:cubicBezTo>
                    <a:pt x="765" y="2476"/>
                    <a:pt x="768" y="2480"/>
                    <a:pt x="768" y="2484"/>
                  </a:cubicBezTo>
                  <a:lnTo>
                    <a:pt x="784" y="3860"/>
                  </a:lnTo>
                  <a:lnTo>
                    <a:pt x="800" y="4688"/>
                  </a:lnTo>
                  <a:lnTo>
                    <a:pt x="784" y="4688"/>
                  </a:lnTo>
                  <a:lnTo>
                    <a:pt x="796" y="2900"/>
                  </a:lnTo>
                  <a:cubicBezTo>
                    <a:pt x="796" y="2896"/>
                    <a:pt x="800" y="2892"/>
                    <a:pt x="804" y="2892"/>
                  </a:cubicBezTo>
                  <a:cubicBezTo>
                    <a:pt x="809" y="2892"/>
                    <a:pt x="812" y="2896"/>
                    <a:pt x="812" y="2900"/>
                  </a:cubicBezTo>
                  <a:lnTo>
                    <a:pt x="828" y="5788"/>
                  </a:lnTo>
                  <a:lnTo>
                    <a:pt x="812" y="5788"/>
                  </a:lnTo>
                  <a:lnTo>
                    <a:pt x="828" y="2484"/>
                  </a:lnTo>
                  <a:cubicBezTo>
                    <a:pt x="828" y="2480"/>
                    <a:pt x="832" y="2476"/>
                    <a:pt x="836" y="2476"/>
                  </a:cubicBezTo>
                  <a:cubicBezTo>
                    <a:pt x="841" y="2476"/>
                    <a:pt x="844" y="2480"/>
                    <a:pt x="844" y="2484"/>
                  </a:cubicBezTo>
                  <a:lnTo>
                    <a:pt x="860" y="3860"/>
                  </a:lnTo>
                  <a:lnTo>
                    <a:pt x="852" y="3852"/>
                  </a:lnTo>
                  <a:lnTo>
                    <a:pt x="868" y="3852"/>
                  </a:lnTo>
                  <a:cubicBezTo>
                    <a:pt x="873" y="3852"/>
                    <a:pt x="876" y="3856"/>
                    <a:pt x="876" y="3860"/>
                  </a:cubicBezTo>
                  <a:lnTo>
                    <a:pt x="892" y="4824"/>
                  </a:lnTo>
                  <a:lnTo>
                    <a:pt x="876" y="4824"/>
                  </a:lnTo>
                  <a:lnTo>
                    <a:pt x="888" y="3588"/>
                  </a:lnTo>
                  <a:cubicBezTo>
                    <a:pt x="889" y="3584"/>
                    <a:pt x="892" y="3581"/>
                    <a:pt x="896" y="3580"/>
                  </a:cubicBezTo>
                  <a:cubicBezTo>
                    <a:pt x="901" y="3580"/>
                    <a:pt x="904" y="3584"/>
                    <a:pt x="904" y="3588"/>
                  </a:cubicBezTo>
                  <a:lnTo>
                    <a:pt x="920" y="4000"/>
                  </a:lnTo>
                  <a:lnTo>
                    <a:pt x="936" y="4272"/>
                  </a:lnTo>
                  <a:lnTo>
                    <a:pt x="920" y="4272"/>
                  </a:lnTo>
                  <a:lnTo>
                    <a:pt x="936" y="4000"/>
                  </a:lnTo>
                  <a:lnTo>
                    <a:pt x="952" y="2760"/>
                  </a:lnTo>
                  <a:cubicBezTo>
                    <a:pt x="953" y="2756"/>
                    <a:pt x="956" y="2752"/>
                    <a:pt x="960" y="2752"/>
                  </a:cubicBezTo>
                  <a:cubicBezTo>
                    <a:pt x="965" y="2752"/>
                    <a:pt x="968" y="2756"/>
                    <a:pt x="968" y="2760"/>
                  </a:cubicBezTo>
                  <a:lnTo>
                    <a:pt x="984" y="4688"/>
                  </a:lnTo>
                  <a:lnTo>
                    <a:pt x="968" y="4688"/>
                  </a:lnTo>
                  <a:lnTo>
                    <a:pt x="980" y="3588"/>
                  </a:lnTo>
                  <a:lnTo>
                    <a:pt x="996" y="3312"/>
                  </a:lnTo>
                  <a:cubicBezTo>
                    <a:pt x="997" y="3308"/>
                    <a:pt x="1000" y="3304"/>
                    <a:pt x="1005" y="3304"/>
                  </a:cubicBezTo>
                  <a:cubicBezTo>
                    <a:pt x="1009" y="3305"/>
                    <a:pt x="1012" y="3308"/>
                    <a:pt x="1012" y="3312"/>
                  </a:cubicBezTo>
                  <a:lnTo>
                    <a:pt x="1028" y="4548"/>
                  </a:lnTo>
                  <a:lnTo>
                    <a:pt x="1012" y="4548"/>
                  </a:lnTo>
                  <a:lnTo>
                    <a:pt x="1028" y="3172"/>
                  </a:lnTo>
                  <a:cubicBezTo>
                    <a:pt x="1029" y="3168"/>
                    <a:pt x="1032" y="3164"/>
                    <a:pt x="1036" y="3164"/>
                  </a:cubicBezTo>
                  <a:cubicBezTo>
                    <a:pt x="1041" y="3164"/>
                    <a:pt x="1044" y="3168"/>
                    <a:pt x="1044" y="3172"/>
                  </a:cubicBezTo>
                  <a:lnTo>
                    <a:pt x="1060" y="4688"/>
                  </a:lnTo>
                  <a:lnTo>
                    <a:pt x="1076" y="5376"/>
                  </a:lnTo>
                  <a:lnTo>
                    <a:pt x="1060" y="5376"/>
                  </a:lnTo>
                  <a:lnTo>
                    <a:pt x="1072" y="3172"/>
                  </a:lnTo>
                  <a:cubicBezTo>
                    <a:pt x="1072" y="3168"/>
                    <a:pt x="1076" y="3164"/>
                    <a:pt x="1080" y="3164"/>
                  </a:cubicBezTo>
                  <a:cubicBezTo>
                    <a:pt x="1085" y="3164"/>
                    <a:pt x="1088" y="3168"/>
                    <a:pt x="1088" y="3172"/>
                  </a:cubicBezTo>
                  <a:lnTo>
                    <a:pt x="1104" y="4548"/>
                  </a:lnTo>
                  <a:lnTo>
                    <a:pt x="1088" y="4548"/>
                  </a:lnTo>
                  <a:lnTo>
                    <a:pt x="1104" y="4272"/>
                  </a:lnTo>
                  <a:lnTo>
                    <a:pt x="1120" y="4000"/>
                  </a:lnTo>
                  <a:lnTo>
                    <a:pt x="1136" y="3172"/>
                  </a:lnTo>
                  <a:lnTo>
                    <a:pt x="1148" y="3036"/>
                  </a:lnTo>
                  <a:cubicBezTo>
                    <a:pt x="1149" y="3032"/>
                    <a:pt x="1152" y="3028"/>
                    <a:pt x="1157" y="3028"/>
                  </a:cubicBezTo>
                  <a:cubicBezTo>
                    <a:pt x="1161" y="3029"/>
                    <a:pt x="1164" y="3032"/>
                    <a:pt x="1164" y="3036"/>
                  </a:cubicBezTo>
                  <a:lnTo>
                    <a:pt x="1180" y="3312"/>
                  </a:lnTo>
                  <a:lnTo>
                    <a:pt x="1196" y="3860"/>
                  </a:lnTo>
                  <a:lnTo>
                    <a:pt x="1180" y="3860"/>
                  </a:lnTo>
                  <a:lnTo>
                    <a:pt x="1196" y="3588"/>
                  </a:lnTo>
                  <a:lnTo>
                    <a:pt x="1212" y="3036"/>
                  </a:lnTo>
                  <a:cubicBezTo>
                    <a:pt x="1213" y="3032"/>
                    <a:pt x="1216" y="3028"/>
                    <a:pt x="1221" y="3028"/>
                  </a:cubicBezTo>
                  <a:cubicBezTo>
                    <a:pt x="1225" y="3029"/>
                    <a:pt x="1228" y="3032"/>
                    <a:pt x="1228" y="3036"/>
                  </a:cubicBezTo>
                  <a:lnTo>
                    <a:pt x="1244" y="4688"/>
                  </a:lnTo>
                  <a:lnTo>
                    <a:pt x="1228" y="4688"/>
                  </a:lnTo>
                  <a:lnTo>
                    <a:pt x="1240" y="3588"/>
                  </a:lnTo>
                  <a:cubicBezTo>
                    <a:pt x="1241" y="3584"/>
                    <a:pt x="1244" y="3580"/>
                    <a:pt x="1248" y="3580"/>
                  </a:cubicBezTo>
                  <a:cubicBezTo>
                    <a:pt x="1253" y="3580"/>
                    <a:pt x="1256" y="3584"/>
                    <a:pt x="1256" y="3588"/>
                  </a:cubicBezTo>
                  <a:lnTo>
                    <a:pt x="1272" y="4412"/>
                  </a:lnTo>
                  <a:lnTo>
                    <a:pt x="1256" y="4412"/>
                  </a:lnTo>
                  <a:lnTo>
                    <a:pt x="1272" y="2900"/>
                  </a:lnTo>
                  <a:cubicBezTo>
                    <a:pt x="1273" y="2896"/>
                    <a:pt x="1276" y="2892"/>
                    <a:pt x="1280" y="2892"/>
                  </a:cubicBezTo>
                  <a:lnTo>
                    <a:pt x="1296" y="2892"/>
                  </a:lnTo>
                  <a:lnTo>
                    <a:pt x="1288" y="2900"/>
                  </a:lnTo>
                  <a:lnTo>
                    <a:pt x="1304" y="2484"/>
                  </a:lnTo>
                  <a:cubicBezTo>
                    <a:pt x="1305" y="2480"/>
                    <a:pt x="1308" y="2476"/>
                    <a:pt x="1313" y="2476"/>
                  </a:cubicBezTo>
                  <a:cubicBezTo>
                    <a:pt x="1317" y="2477"/>
                    <a:pt x="1320" y="2480"/>
                    <a:pt x="1320" y="2484"/>
                  </a:cubicBezTo>
                  <a:lnTo>
                    <a:pt x="1336" y="4548"/>
                  </a:lnTo>
                  <a:lnTo>
                    <a:pt x="1320" y="4548"/>
                  </a:lnTo>
                  <a:lnTo>
                    <a:pt x="1332" y="3312"/>
                  </a:lnTo>
                  <a:lnTo>
                    <a:pt x="1348" y="3036"/>
                  </a:lnTo>
                  <a:cubicBezTo>
                    <a:pt x="1349" y="3032"/>
                    <a:pt x="1352" y="3028"/>
                    <a:pt x="1357" y="3028"/>
                  </a:cubicBezTo>
                  <a:cubicBezTo>
                    <a:pt x="1361" y="3029"/>
                    <a:pt x="1364" y="3032"/>
                    <a:pt x="1364" y="3036"/>
                  </a:cubicBezTo>
                  <a:lnTo>
                    <a:pt x="1380" y="4136"/>
                  </a:lnTo>
                  <a:lnTo>
                    <a:pt x="1365" y="4136"/>
                  </a:lnTo>
                  <a:lnTo>
                    <a:pt x="1381" y="4000"/>
                  </a:lnTo>
                  <a:lnTo>
                    <a:pt x="1396" y="2760"/>
                  </a:lnTo>
                  <a:lnTo>
                    <a:pt x="1412" y="8"/>
                  </a:lnTo>
                  <a:cubicBezTo>
                    <a:pt x="1412" y="4"/>
                    <a:pt x="1416" y="0"/>
                    <a:pt x="1420" y="0"/>
                  </a:cubicBezTo>
                  <a:cubicBezTo>
                    <a:pt x="1425" y="0"/>
                    <a:pt x="1428" y="4"/>
                    <a:pt x="1428" y="8"/>
                  </a:cubicBezTo>
                  <a:lnTo>
                    <a:pt x="1440" y="3172"/>
                  </a:lnTo>
                  <a:lnTo>
                    <a:pt x="1456" y="4412"/>
                  </a:lnTo>
                  <a:lnTo>
                    <a:pt x="1440" y="4412"/>
                  </a:lnTo>
                  <a:lnTo>
                    <a:pt x="1456" y="4000"/>
                  </a:lnTo>
                  <a:cubicBezTo>
                    <a:pt x="1457" y="3996"/>
                    <a:pt x="1460" y="3993"/>
                    <a:pt x="1464" y="3992"/>
                  </a:cubicBezTo>
                  <a:cubicBezTo>
                    <a:pt x="1468" y="3992"/>
                    <a:pt x="1472" y="3995"/>
                    <a:pt x="1472" y="4000"/>
                  </a:cubicBezTo>
                  <a:lnTo>
                    <a:pt x="1488" y="4136"/>
                  </a:lnTo>
                  <a:lnTo>
                    <a:pt x="1472" y="4136"/>
                  </a:lnTo>
                  <a:lnTo>
                    <a:pt x="1488" y="3448"/>
                  </a:lnTo>
                  <a:lnTo>
                    <a:pt x="1504" y="3036"/>
                  </a:lnTo>
                  <a:lnTo>
                    <a:pt x="1516" y="2760"/>
                  </a:lnTo>
                  <a:cubicBezTo>
                    <a:pt x="1517" y="2756"/>
                    <a:pt x="1520" y="2752"/>
                    <a:pt x="1525" y="2752"/>
                  </a:cubicBezTo>
                  <a:cubicBezTo>
                    <a:pt x="1529" y="2753"/>
                    <a:pt x="1532" y="2756"/>
                    <a:pt x="1532" y="2760"/>
                  </a:cubicBezTo>
                  <a:lnTo>
                    <a:pt x="1548" y="4272"/>
                  </a:lnTo>
                  <a:lnTo>
                    <a:pt x="1532" y="4272"/>
                  </a:lnTo>
                  <a:lnTo>
                    <a:pt x="1548" y="1936"/>
                  </a:lnTo>
                  <a:cubicBezTo>
                    <a:pt x="1548" y="1932"/>
                    <a:pt x="1552" y="1928"/>
                    <a:pt x="1556" y="1928"/>
                  </a:cubicBezTo>
                  <a:cubicBezTo>
                    <a:pt x="1561" y="1928"/>
                    <a:pt x="1564" y="1932"/>
                    <a:pt x="1564" y="1936"/>
                  </a:cubicBezTo>
                  <a:lnTo>
                    <a:pt x="1580" y="3588"/>
                  </a:lnTo>
                  <a:lnTo>
                    <a:pt x="1564" y="3588"/>
                  </a:lnTo>
                  <a:lnTo>
                    <a:pt x="1580" y="3312"/>
                  </a:lnTo>
                  <a:cubicBezTo>
                    <a:pt x="1581" y="3308"/>
                    <a:pt x="1584" y="3304"/>
                    <a:pt x="1589" y="3304"/>
                  </a:cubicBezTo>
                  <a:cubicBezTo>
                    <a:pt x="1593" y="3305"/>
                    <a:pt x="1596" y="3308"/>
                    <a:pt x="1596" y="3312"/>
                  </a:cubicBezTo>
                  <a:lnTo>
                    <a:pt x="1608" y="4000"/>
                  </a:lnTo>
                  <a:lnTo>
                    <a:pt x="1592" y="4000"/>
                  </a:lnTo>
                  <a:lnTo>
                    <a:pt x="1608" y="3172"/>
                  </a:lnTo>
                  <a:cubicBezTo>
                    <a:pt x="1609" y="3168"/>
                    <a:pt x="1612" y="3164"/>
                    <a:pt x="1617" y="3164"/>
                  </a:cubicBezTo>
                  <a:cubicBezTo>
                    <a:pt x="1621" y="3164"/>
                    <a:pt x="1624" y="3168"/>
                    <a:pt x="1624" y="3172"/>
                  </a:cubicBezTo>
                  <a:lnTo>
                    <a:pt x="1640" y="5100"/>
                  </a:lnTo>
                  <a:lnTo>
                    <a:pt x="1624" y="5100"/>
                  </a:lnTo>
                  <a:lnTo>
                    <a:pt x="1640" y="1796"/>
                  </a:lnTo>
                  <a:cubicBezTo>
                    <a:pt x="1640" y="1792"/>
                    <a:pt x="1644" y="1788"/>
                    <a:pt x="1648" y="1788"/>
                  </a:cubicBezTo>
                  <a:cubicBezTo>
                    <a:pt x="1653" y="1788"/>
                    <a:pt x="1656" y="1792"/>
                    <a:pt x="1656" y="1796"/>
                  </a:cubicBezTo>
                  <a:lnTo>
                    <a:pt x="1672" y="3588"/>
                  </a:lnTo>
                  <a:lnTo>
                    <a:pt x="1656" y="3588"/>
                  </a:lnTo>
                  <a:lnTo>
                    <a:pt x="1672" y="2760"/>
                  </a:lnTo>
                  <a:cubicBezTo>
                    <a:pt x="1673" y="2756"/>
                    <a:pt x="1676" y="2752"/>
                    <a:pt x="1681" y="2752"/>
                  </a:cubicBezTo>
                  <a:cubicBezTo>
                    <a:pt x="1685" y="2752"/>
                    <a:pt x="1688" y="2756"/>
                    <a:pt x="1688" y="2760"/>
                  </a:cubicBezTo>
                  <a:lnTo>
                    <a:pt x="1700" y="4412"/>
                  </a:lnTo>
                  <a:lnTo>
                    <a:pt x="1684" y="4412"/>
                  </a:lnTo>
                  <a:lnTo>
                    <a:pt x="1700" y="4136"/>
                  </a:lnTo>
                  <a:lnTo>
                    <a:pt x="1716" y="3588"/>
                  </a:lnTo>
                  <a:lnTo>
                    <a:pt x="1732" y="2900"/>
                  </a:lnTo>
                  <a:cubicBezTo>
                    <a:pt x="1733" y="2896"/>
                    <a:pt x="1736" y="2892"/>
                    <a:pt x="1741" y="2892"/>
                  </a:cubicBezTo>
                  <a:cubicBezTo>
                    <a:pt x="1745" y="2892"/>
                    <a:pt x="1748" y="2896"/>
                    <a:pt x="1748" y="2900"/>
                  </a:cubicBezTo>
                  <a:lnTo>
                    <a:pt x="1764" y="4136"/>
                  </a:lnTo>
                  <a:lnTo>
                    <a:pt x="1748" y="4136"/>
                  </a:lnTo>
                  <a:lnTo>
                    <a:pt x="1764" y="2484"/>
                  </a:lnTo>
                  <a:cubicBezTo>
                    <a:pt x="1765" y="2480"/>
                    <a:pt x="1768" y="2476"/>
                    <a:pt x="1772" y="2476"/>
                  </a:cubicBezTo>
                  <a:cubicBezTo>
                    <a:pt x="1777" y="2476"/>
                    <a:pt x="1780" y="2480"/>
                    <a:pt x="1780" y="2484"/>
                  </a:cubicBezTo>
                  <a:lnTo>
                    <a:pt x="1792" y="5236"/>
                  </a:lnTo>
                  <a:lnTo>
                    <a:pt x="1808" y="5376"/>
                  </a:lnTo>
                  <a:lnTo>
                    <a:pt x="1792" y="5376"/>
                  </a:lnTo>
                  <a:lnTo>
                    <a:pt x="1808" y="3036"/>
                  </a:lnTo>
                  <a:lnTo>
                    <a:pt x="1824" y="2760"/>
                  </a:lnTo>
                  <a:cubicBezTo>
                    <a:pt x="1825" y="2756"/>
                    <a:pt x="1828" y="2752"/>
                    <a:pt x="1833" y="2752"/>
                  </a:cubicBezTo>
                  <a:cubicBezTo>
                    <a:pt x="1837" y="2753"/>
                    <a:pt x="1840" y="2756"/>
                    <a:pt x="1840" y="2760"/>
                  </a:cubicBezTo>
                  <a:lnTo>
                    <a:pt x="1856" y="4960"/>
                  </a:lnTo>
                  <a:lnTo>
                    <a:pt x="1872" y="5236"/>
                  </a:lnTo>
                  <a:lnTo>
                    <a:pt x="1856" y="5236"/>
                  </a:lnTo>
                  <a:lnTo>
                    <a:pt x="1868" y="1524"/>
                  </a:lnTo>
                  <a:cubicBezTo>
                    <a:pt x="1868" y="1520"/>
                    <a:pt x="1872" y="1516"/>
                    <a:pt x="1876" y="1516"/>
                  </a:cubicBezTo>
                  <a:cubicBezTo>
                    <a:pt x="1881" y="1516"/>
                    <a:pt x="1884" y="1520"/>
                    <a:pt x="1884" y="1524"/>
                  </a:cubicBezTo>
                  <a:lnTo>
                    <a:pt x="1900" y="5512"/>
                  </a:lnTo>
                  <a:lnTo>
                    <a:pt x="1884" y="5512"/>
                  </a:lnTo>
                  <a:lnTo>
                    <a:pt x="1900" y="2212"/>
                  </a:lnTo>
                  <a:cubicBezTo>
                    <a:pt x="1900" y="2208"/>
                    <a:pt x="1904" y="2205"/>
                    <a:pt x="1908" y="2204"/>
                  </a:cubicBezTo>
                  <a:cubicBezTo>
                    <a:pt x="1913" y="2204"/>
                    <a:pt x="1916" y="2208"/>
                    <a:pt x="1916" y="2212"/>
                  </a:cubicBezTo>
                  <a:lnTo>
                    <a:pt x="1932" y="2624"/>
                  </a:lnTo>
                  <a:lnTo>
                    <a:pt x="1948" y="4960"/>
                  </a:lnTo>
                  <a:lnTo>
                    <a:pt x="1960" y="5376"/>
                  </a:lnTo>
                  <a:lnTo>
                    <a:pt x="1952" y="5368"/>
                  </a:lnTo>
                  <a:lnTo>
                    <a:pt x="1968" y="5368"/>
                  </a:lnTo>
                  <a:lnTo>
                    <a:pt x="1960" y="5376"/>
                  </a:lnTo>
                  <a:lnTo>
                    <a:pt x="1976" y="4688"/>
                  </a:lnTo>
                  <a:cubicBezTo>
                    <a:pt x="1977" y="4684"/>
                    <a:pt x="1980" y="4680"/>
                    <a:pt x="1984" y="4680"/>
                  </a:cubicBezTo>
                  <a:cubicBezTo>
                    <a:pt x="1989" y="4680"/>
                    <a:pt x="1992" y="4684"/>
                    <a:pt x="1992" y="4688"/>
                  </a:cubicBezTo>
                  <a:lnTo>
                    <a:pt x="2008" y="5648"/>
                  </a:lnTo>
                  <a:lnTo>
                    <a:pt x="2024" y="6200"/>
                  </a:lnTo>
                  <a:lnTo>
                    <a:pt x="2008" y="6200"/>
                  </a:lnTo>
                  <a:lnTo>
                    <a:pt x="2024" y="4688"/>
                  </a:lnTo>
                  <a:lnTo>
                    <a:pt x="2036" y="4136"/>
                  </a:lnTo>
                  <a:cubicBezTo>
                    <a:pt x="2037" y="4132"/>
                    <a:pt x="2040" y="4128"/>
                    <a:pt x="2045" y="4128"/>
                  </a:cubicBezTo>
                  <a:cubicBezTo>
                    <a:pt x="2049" y="4129"/>
                    <a:pt x="2052" y="4132"/>
                    <a:pt x="2052" y="4136"/>
                  </a:cubicBezTo>
                  <a:lnTo>
                    <a:pt x="2068" y="6336"/>
                  </a:lnTo>
                  <a:lnTo>
                    <a:pt x="2052" y="6336"/>
                  </a:lnTo>
                  <a:lnTo>
                    <a:pt x="2068" y="5648"/>
                  </a:lnTo>
                  <a:lnTo>
                    <a:pt x="2084" y="4272"/>
                  </a:lnTo>
                  <a:lnTo>
                    <a:pt x="2100" y="3588"/>
                  </a:lnTo>
                  <a:cubicBezTo>
                    <a:pt x="2101" y="3584"/>
                    <a:pt x="2104" y="3580"/>
                    <a:pt x="2109" y="3580"/>
                  </a:cubicBezTo>
                  <a:cubicBezTo>
                    <a:pt x="2113" y="3581"/>
                    <a:pt x="2116" y="3584"/>
                    <a:pt x="2116" y="3588"/>
                  </a:cubicBezTo>
                  <a:lnTo>
                    <a:pt x="2132" y="6200"/>
                  </a:lnTo>
                  <a:lnTo>
                    <a:pt x="2116" y="6200"/>
                  </a:lnTo>
                  <a:lnTo>
                    <a:pt x="2128" y="3724"/>
                  </a:lnTo>
                  <a:cubicBezTo>
                    <a:pt x="2128" y="3720"/>
                    <a:pt x="2132" y="3716"/>
                    <a:pt x="2136" y="3716"/>
                  </a:cubicBezTo>
                  <a:cubicBezTo>
                    <a:pt x="2141" y="3716"/>
                    <a:pt x="2144" y="3720"/>
                    <a:pt x="2144" y="3724"/>
                  </a:cubicBezTo>
                  <a:lnTo>
                    <a:pt x="2160" y="5788"/>
                  </a:lnTo>
                  <a:lnTo>
                    <a:pt x="2144" y="5788"/>
                  </a:lnTo>
                  <a:lnTo>
                    <a:pt x="2160" y="4960"/>
                  </a:lnTo>
                  <a:cubicBezTo>
                    <a:pt x="2161" y="4956"/>
                    <a:pt x="2164" y="4952"/>
                    <a:pt x="2168" y="4952"/>
                  </a:cubicBezTo>
                  <a:cubicBezTo>
                    <a:pt x="2173" y="4952"/>
                    <a:pt x="2176" y="4956"/>
                    <a:pt x="2176" y="4960"/>
                  </a:cubicBezTo>
                  <a:lnTo>
                    <a:pt x="2192" y="5788"/>
                  </a:lnTo>
                  <a:lnTo>
                    <a:pt x="2176" y="5788"/>
                  </a:lnTo>
                  <a:lnTo>
                    <a:pt x="2192" y="4688"/>
                  </a:lnTo>
                  <a:lnTo>
                    <a:pt x="2208" y="4272"/>
                  </a:lnTo>
                  <a:cubicBezTo>
                    <a:pt x="2209" y="4268"/>
                    <a:pt x="2212" y="4264"/>
                    <a:pt x="2217" y="4264"/>
                  </a:cubicBezTo>
                  <a:cubicBezTo>
                    <a:pt x="2221" y="4264"/>
                    <a:pt x="2224" y="4268"/>
                    <a:pt x="2224" y="4272"/>
                  </a:cubicBezTo>
                  <a:lnTo>
                    <a:pt x="2236" y="4688"/>
                  </a:lnTo>
                  <a:lnTo>
                    <a:pt x="2252" y="6200"/>
                  </a:lnTo>
                  <a:lnTo>
                    <a:pt x="2236" y="6200"/>
                  </a:lnTo>
                  <a:lnTo>
                    <a:pt x="2252" y="5924"/>
                  </a:lnTo>
                  <a:lnTo>
                    <a:pt x="2268" y="5512"/>
                  </a:lnTo>
                  <a:lnTo>
                    <a:pt x="2284" y="3724"/>
                  </a:lnTo>
                  <a:cubicBezTo>
                    <a:pt x="2285" y="3720"/>
                    <a:pt x="2288" y="3716"/>
                    <a:pt x="2292" y="3716"/>
                  </a:cubicBezTo>
                  <a:cubicBezTo>
                    <a:pt x="2297" y="3716"/>
                    <a:pt x="2300" y="3720"/>
                    <a:pt x="2300" y="3724"/>
                  </a:cubicBezTo>
                  <a:lnTo>
                    <a:pt x="2316" y="5788"/>
                  </a:lnTo>
                  <a:lnTo>
                    <a:pt x="2300" y="5788"/>
                  </a:lnTo>
                  <a:lnTo>
                    <a:pt x="2312" y="2484"/>
                  </a:lnTo>
                  <a:cubicBezTo>
                    <a:pt x="2312" y="2480"/>
                    <a:pt x="2316" y="2476"/>
                    <a:pt x="2320" y="2476"/>
                  </a:cubicBezTo>
                  <a:cubicBezTo>
                    <a:pt x="2325" y="2476"/>
                    <a:pt x="2328" y="2480"/>
                    <a:pt x="2328" y="2484"/>
                  </a:cubicBezTo>
                  <a:lnTo>
                    <a:pt x="2344" y="6612"/>
                  </a:lnTo>
                  <a:lnTo>
                    <a:pt x="2329" y="6612"/>
                  </a:lnTo>
                  <a:lnTo>
                    <a:pt x="2345" y="6476"/>
                  </a:lnTo>
                  <a:lnTo>
                    <a:pt x="2360" y="5376"/>
                  </a:lnTo>
                  <a:lnTo>
                    <a:pt x="2377" y="5236"/>
                  </a:lnTo>
                  <a:lnTo>
                    <a:pt x="2388" y="4000"/>
                  </a:lnTo>
                  <a:cubicBezTo>
                    <a:pt x="2389" y="3996"/>
                    <a:pt x="2392" y="3993"/>
                    <a:pt x="2396" y="3992"/>
                  </a:cubicBezTo>
                  <a:cubicBezTo>
                    <a:pt x="2401" y="3992"/>
                    <a:pt x="2404" y="3996"/>
                    <a:pt x="2404" y="4000"/>
                  </a:cubicBezTo>
                  <a:lnTo>
                    <a:pt x="2420" y="4412"/>
                  </a:lnTo>
                  <a:lnTo>
                    <a:pt x="2436" y="4960"/>
                  </a:lnTo>
                  <a:lnTo>
                    <a:pt x="2452" y="6200"/>
                  </a:lnTo>
                  <a:lnTo>
                    <a:pt x="2436" y="6200"/>
                  </a:lnTo>
                  <a:lnTo>
                    <a:pt x="2452" y="5512"/>
                  </a:lnTo>
                  <a:lnTo>
                    <a:pt x="2468" y="2484"/>
                  </a:lnTo>
                  <a:cubicBezTo>
                    <a:pt x="2468" y="2480"/>
                    <a:pt x="2472" y="2476"/>
                    <a:pt x="2476" y="2476"/>
                  </a:cubicBezTo>
                  <a:cubicBezTo>
                    <a:pt x="2481" y="2476"/>
                    <a:pt x="2484" y="2480"/>
                    <a:pt x="2484" y="2484"/>
                  </a:cubicBezTo>
                  <a:lnTo>
                    <a:pt x="2496" y="5512"/>
                  </a:lnTo>
                  <a:lnTo>
                    <a:pt x="2512" y="5924"/>
                  </a:lnTo>
                  <a:lnTo>
                    <a:pt x="2496" y="5924"/>
                  </a:lnTo>
                  <a:lnTo>
                    <a:pt x="2512" y="5512"/>
                  </a:lnTo>
                  <a:cubicBezTo>
                    <a:pt x="2513" y="5508"/>
                    <a:pt x="2516" y="5504"/>
                    <a:pt x="2521" y="5504"/>
                  </a:cubicBezTo>
                  <a:cubicBezTo>
                    <a:pt x="2525" y="5505"/>
                    <a:pt x="2528" y="5508"/>
                    <a:pt x="2528" y="5512"/>
                  </a:cubicBezTo>
                  <a:lnTo>
                    <a:pt x="2544" y="6200"/>
                  </a:lnTo>
                  <a:lnTo>
                    <a:pt x="2528" y="6200"/>
                  </a:lnTo>
                  <a:lnTo>
                    <a:pt x="2544" y="5648"/>
                  </a:lnTo>
                  <a:cubicBezTo>
                    <a:pt x="2545" y="5644"/>
                    <a:pt x="2548" y="5640"/>
                    <a:pt x="2552" y="5640"/>
                  </a:cubicBezTo>
                  <a:cubicBezTo>
                    <a:pt x="2557" y="5640"/>
                    <a:pt x="2560" y="5644"/>
                    <a:pt x="2560" y="5648"/>
                  </a:cubicBezTo>
                  <a:lnTo>
                    <a:pt x="2576" y="6336"/>
                  </a:lnTo>
                  <a:lnTo>
                    <a:pt x="2560" y="6336"/>
                  </a:lnTo>
                  <a:lnTo>
                    <a:pt x="2572" y="5648"/>
                  </a:lnTo>
                  <a:cubicBezTo>
                    <a:pt x="2573" y="5644"/>
                    <a:pt x="2576" y="5640"/>
                    <a:pt x="2580" y="5640"/>
                  </a:cubicBezTo>
                  <a:cubicBezTo>
                    <a:pt x="2585" y="5640"/>
                    <a:pt x="2588" y="5644"/>
                    <a:pt x="2588" y="5648"/>
                  </a:cubicBezTo>
                  <a:lnTo>
                    <a:pt x="2604" y="6200"/>
                  </a:lnTo>
                  <a:lnTo>
                    <a:pt x="2620" y="7436"/>
                  </a:lnTo>
                  <a:lnTo>
                    <a:pt x="2604" y="7436"/>
                  </a:lnTo>
                  <a:lnTo>
                    <a:pt x="2620" y="4548"/>
                  </a:lnTo>
                  <a:cubicBezTo>
                    <a:pt x="2620" y="4544"/>
                    <a:pt x="2624" y="4540"/>
                    <a:pt x="2628" y="4540"/>
                  </a:cubicBezTo>
                  <a:cubicBezTo>
                    <a:pt x="2633" y="4540"/>
                    <a:pt x="2636" y="4544"/>
                    <a:pt x="2636" y="4548"/>
                  </a:cubicBezTo>
                  <a:lnTo>
                    <a:pt x="2652" y="6200"/>
                  </a:lnTo>
                  <a:lnTo>
                    <a:pt x="2668" y="6612"/>
                  </a:lnTo>
                  <a:lnTo>
                    <a:pt x="2680" y="8124"/>
                  </a:lnTo>
                  <a:lnTo>
                    <a:pt x="2664" y="8124"/>
                  </a:lnTo>
                  <a:lnTo>
                    <a:pt x="2680" y="6752"/>
                  </a:lnTo>
                  <a:cubicBezTo>
                    <a:pt x="2681" y="6748"/>
                    <a:pt x="2684" y="6745"/>
                    <a:pt x="2688" y="6744"/>
                  </a:cubicBezTo>
                  <a:cubicBezTo>
                    <a:pt x="2692" y="6744"/>
                    <a:pt x="2696" y="6747"/>
                    <a:pt x="2696" y="6752"/>
                  </a:cubicBezTo>
                  <a:lnTo>
                    <a:pt x="2712" y="6888"/>
                  </a:lnTo>
                  <a:lnTo>
                    <a:pt x="2728" y="7576"/>
                  </a:lnTo>
                  <a:lnTo>
                    <a:pt x="2712" y="7576"/>
                  </a:lnTo>
                  <a:lnTo>
                    <a:pt x="2728" y="6336"/>
                  </a:lnTo>
                  <a:lnTo>
                    <a:pt x="2744" y="5924"/>
                  </a:lnTo>
                  <a:lnTo>
                    <a:pt x="2756" y="4688"/>
                  </a:lnTo>
                  <a:cubicBezTo>
                    <a:pt x="2757" y="4684"/>
                    <a:pt x="2760" y="4680"/>
                    <a:pt x="2764" y="4680"/>
                  </a:cubicBezTo>
                  <a:cubicBezTo>
                    <a:pt x="2769" y="4680"/>
                    <a:pt x="2772" y="4684"/>
                    <a:pt x="2772" y="4688"/>
                  </a:cubicBezTo>
                  <a:lnTo>
                    <a:pt x="2788" y="6064"/>
                  </a:lnTo>
                  <a:lnTo>
                    <a:pt x="2772" y="6064"/>
                  </a:lnTo>
                  <a:lnTo>
                    <a:pt x="2788" y="5512"/>
                  </a:lnTo>
                  <a:cubicBezTo>
                    <a:pt x="2789" y="5508"/>
                    <a:pt x="2792" y="5504"/>
                    <a:pt x="2797" y="5504"/>
                  </a:cubicBezTo>
                  <a:cubicBezTo>
                    <a:pt x="2801" y="5504"/>
                    <a:pt x="2804" y="5508"/>
                    <a:pt x="2804" y="5512"/>
                  </a:cubicBezTo>
                  <a:lnTo>
                    <a:pt x="2820" y="6476"/>
                  </a:lnTo>
                  <a:lnTo>
                    <a:pt x="2836" y="7164"/>
                  </a:lnTo>
                  <a:lnTo>
                    <a:pt x="2820" y="7164"/>
                  </a:lnTo>
                  <a:lnTo>
                    <a:pt x="2832" y="6064"/>
                  </a:lnTo>
                  <a:cubicBezTo>
                    <a:pt x="2833" y="6060"/>
                    <a:pt x="2836" y="6056"/>
                    <a:pt x="2840" y="6056"/>
                  </a:cubicBezTo>
                  <a:cubicBezTo>
                    <a:pt x="2845" y="6056"/>
                    <a:pt x="2848" y="6060"/>
                    <a:pt x="2848" y="6064"/>
                  </a:cubicBezTo>
                  <a:lnTo>
                    <a:pt x="2864" y="6752"/>
                  </a:lnTo>
                  <a:lnTo>
                    <a:pt x="2848" y="6752"/>
                  </a:lnTo>
                  <a:lnTo>
                    <a:pt x="2864" y="6064"/>
                  </a:lnTo>
                  <a:cubicBezTo>
                    <a:pt x="2865" y="6060"/>
                    <a:pt x="2868" y="6057"/>
                    <a:pt x="2872" y="6056"/>
                  </a:cubicBezTo>
                  <a:cubicBezTo>
                    <a:pt x="2877" y="6056"/>
                    <a:pt x="2880" y="6060"/>
                    <a:pt x="2880" y="6064"/>
                  </a:cubicBezTo>
                  <a:lnTo>
                    <a:pt x="2896" y="6336"/>
                  </a:lnTo>
                  <a:lnTo>
                    <a:pt x="2912" y="6476"/>
                  </a:lnTo>
                  <a:lnTo>
                    <a:pt x="2928" y="6888"/>
                  </a:lnTo>
                  <a:lnTo>
                    <a:pt x="2920" y="6880"/>
                  </a:lnTo>
                  <a:lnTo>
                    <a:pt x="2932" y="6880"/>
                  </a:lnTo>
                  <a:lnTo>
                    <a:pt x="2924" y="6888"/>
                  </a:lnTo>
                  <a:lnTo>
                    <a:pt x="2940" y="5788"/>
                  </a:lnTo>
                  <a:cubicBezTo>
                    <a:pt x="2941" y="5784"/>
                    <a:pt x="2944" y="5780"/>
                    <a:pt x="2948" y="5780"/>
                  </a:cubicBezTo>
                  <a:cubicBezTo>
                    <a:pt x="2953" y="5780"/>
                    <a:pt x="2956" y="5784"/>
                    <a:pt x="2956" y="5788"/>
                  </a:cubicBezTo>
                  <a:lnTo>
                    <a:pt x="2972" y="7436"/>
                  </a:lnTo>
                  <a:lnTo>
                    <a:pt x="2956" y="7436"/>
                  </a:lnTo>
                  <a:lnTo>
                    <a:pt x="2972" y="6752"/>
                  </a:lnTo>
                  <a:lnTo>
                    <a:pt x="2988" y="5648"/>
                  </a:lnTo>
                  <a:cubicBezTo>
                    <a:pt x="2989" y="5644"/>
                    <a:pt x="2992" y="5640"/>
                    <a:pt x="2996" y="5640"/>
                  </a:cubicBezTo>
                  <a:cubicBezTo>
                    <a:pt x="3001" y="5640"/>
                    <a:pt x="3004" y="5644"/>
                    <a:pt x="3004" y="5648"/>
                  </a:cubicBezTo>
                  <a:lnTo>
                    <a:pt x="3020" y="6336"/>
                  </a:lnTo>
                  <a:lnTo>
                    <a:pt x="3004" y="6336"/>
                  </a:lnTo>
                  <a:lnTo>
                    <a:pt x="3016" y="6064"/>
                  </a:lnTo>
                  <a:lnTo>
                    <a:pt x="3032" y="4272"/>
                  </a:lnTo>
                  <a:cubicBezTo>
                    <a:pt x="3033" y="4268"/>
                    <a:pt x="3036" y="4264"/>
                    <a:pt x="3040" y="4264"/>
                  </a:cubicBezTo>
                  <a:cubicBezTo>
                    <a:pt x="3045" y="4264"/>
                    <a:pt x="3048" y="4268"/>
                    <a:pt x="3048" y="4272"/>
                  </a:cubicBezTo>
                  <a:lnTo>
                    <a:pt x="3064" y="6752"/>
                  </a:lnTo>
                  <a:lnTo>
                    <a:pt x="3048" y="6752"/>
                  </a:lnTo>
                  <a:lnTo>
                    <a:pt x="3064" y="5100"/>
                  </a:lnTo>
                  <a:cubicBezTo>
                    <a:pt x="3065" y="5096"/>
                    <a:pt x="3068" y="5092"/>
                    <a:pt x="3073" y="5092"/>
                  </a:cubicBezTo>
                  <a:cubicBezTo>
                    <a:pt x="3077" y="5093"/>
                    <a:pt x="3081" y="5096"/>
                    <a:pt x="3080" y="5101"/>
                  </a:cubicBezTo>
                  <a:lnTo>
                    <a:pt x="3064" y="6753"/>
                  </a:lnTo>
                  <a:cubicBezTo>
                    <a:pt x="3064" y="6757"/>
                    <a:pt x="3061" y="6760"/>
                    <a:pt x="3056" y="6760"/>
                  </a:cubicBezTo>
                  <a:cubicBezTo>
                    <a:pt x="3052" y="6760"/>
                    <a:pt x="3048" y="6757"/>
                    <a:pt x="3048" y="6753"/>
                  </a:cubicBezTo>
                  <a:lnTo>
                    <a:pt x="3032" y="4273"/>
                  </a:lnTo>
                  <a:lnTo>
                    <a:pt x="3048" y="4273"/>
                  </a:lnTo>
                  <a:lnTo>
                    <a:pt x="3032" y="6065"/>
                  </a:lnTo>
                  <a:lnTo>
                    <a:pt x="3020" y="6337"/>
                  </a:lnTo>
                  <a:cubicBezTo>
                    <a:pt x="3020" y="6341"/>
                    <a:pt x="3017" y="6345"/>
                    <a:pt x="3012" y="6344"/>
                  </a:cubicBezTo>
                  <a:cubicBezTo>
                    <a:pt x="3008" y="6344"/>
                    <a:pt x="3005" y="6341"/>
                    <a:pt x="3004" y="6337"/>
                  </a:cubicBezTo>
                  <a:lnTo>
                    <a:pt x="2988" y="5649"/>
                  </a:lnTo>
                  <a:lnTo>
                    <a:pt x="3004" y="5649"/>
                  </a:lnTo>
                  <a:lnTo>
                    <a:pt x="2988" y="6753"/>
                  </a:lnTo>
                  <a:lnTo>
                    <a:pt x="2972" y="7437"/>
                  </a:lnTo>
                  <a:cubicBezTo>
                    <a:pt x="2972" y="7441"/>
                    <a:pt x="2969" y="7444"/>
                    <a:pt x="2964" y="7444"/>
                  </a:cubicBezTo>
                  <a:cubicBezTo>
                    <a:pt x="2960" y="7444"/>
                    <a:pt x="2957" y="7441"/>
                    <a:pt x="2956" y="7437"/>
                  </a:cubicBezTo>
                  <a:lnTo>
                    <a:pt x="2940" y="5789"/>
                  </a:lnTo>
                  <a:lnTo>
                    <a:pt x="2956" y="5789"/>
                  </a:lnTo>
                  <a:lnTo>
                    <a:pt x="2940" y="6889"/>
                  </a:lnTo>
                  <a:cubicBezTo>
                    <a:pt x="2940" y="6893"/>
                    <a:pt x="2937" y="6896"/>
                    <a:pt x="2932" y="6896"/>
                  </a:cubicBezTo>
                  <a:lnTo>
                    <a:pt x="2920" y="6896"/>
                  </a:lnTo>
                  <a:cubicBezTo>
                    <a:pt x="2916" y="6896"/>
                    <a:pt x="2913" y="6893"/>
                    <a:pt x="2912" y="6889"/>
                  </a:cubicBezTo>
                  <a:lnTo>
                    <a:pt x="2897" y="6477"/>
                  </a:lnTo>
                  <a:lnTo>
                    <a:pt x="2880" y="6337"/>
                  </a:lnTo>
                  <a:lnTo>
                    <a:pt x="2864" y="6065"/>
                  </a:lnTo>
                  <a:lnTo>
                    <a:pt x="2880" y="6065"/>
                  </a:lnTo>
                  <a:lnTo>
                    <a:pt x="2864" y="6753"/>
                  </a:lnTo>
                  <a:cubicBezTo>
                    <a:pt x="2864" y="6757"/>
                    <a:pt x="2861" y="6760"/>
                    <a:pt x="2856" y="6760"/>
                  </a:cubicBezTo>
                  <a:cubicBezTo>
                    <a:pt x="2852" y="6760"/>
                    <a:pt x="2849" y="6757"/>
                    <a:pt x="2848" y="6753"/>
                  </a:cubicBezTo>
                  <a:lnTo>
                    <a:pt x="2832" y="6065"/>
                  </a:lnTo>
                  <a:lnTo>
                    <a:pt x="2848" y="6065"/>
                  </a:lnTo>
                  <a:lnTo>
                    <a:pt x="2836" y="7165"/>
                  </a:lnTo>
                  <a:cubicBezTo>
                    <a:pt x="2836" y="7169"/>
                    <a:pt x="2833" y="7172"/>
                    <a:pt x="2829" y="7172"/>
                  </a:cubicBezTo>
                  <a:cubicBezTo>
                    <a:pt x="2824" y="7172"/>
                    <a:pt x="2821" y="7169"/>
                    <a:pt x="2820" y="7165"/>
                  </a:cubicBezTo>
                  <a:lnTo>
                    <a:pt x="2804" y="6477"/>
                  </a:lnTo>
                  <a:lnTo>
                    <a:pt x="2788" y="5513"/>
                  </a:lnTo>
                  <a:lnTo>
                    <a:pt x="2804" y="5513"/>
                  </a:lnTo>
                  <a:lnTo>
                    <a:pt x="2788" y="6065"/>
                  </a:lnTo>
                  <a:cubicBezTo>
                    <a:pt x="2788" y="6069"/>
                    <a:pt x="2785" y="6073"/>
                    <a:pt x="2780" y="6072"/>
                  </a:cubicBezTo>
                  <a:cubicBezTo>
                    <a:pt x="2776" y="6072"/>
                    <a:pt x="2773" y="6069"/>
                    <a:pt x="2772" y="6065"/>
                  </a:cubicBezTo>
                  <a:lnTo>
                    <a:pt x="2756" y="4689"/>
                  </a:lnTo>
                  <a:lnTo>
                    <a:pt x="2772" y="4689"/>
                  </a:lnTo>
                  <a:lnTo>
                    <a:pt x="2760" y="5925"/>
                  </a:lnTo>
                  <a:lnTo>
                    <a:pt x="2744" y="6337"/>
                  </a:lnTo>
                  <a:lnTo>
                    <a:pt x="2728" y="7577"/>
                  </a:lnTo>
                  <a:cubicBezTo>
                    <a:pt x="2728" y="7581"/>
                    <a:pt x="2725" y="7584"/>
                    <a:pt x="2721" y="7584"/>
                  </a:cubicBezTo>
                  <a:cubicBezTo>
                    <a:pt x="2716" y="7584"/>
                    <a:pt x="2713" y="7581"/>
                    <a:pt x="2712" y="7577"/>
                  </a:cubicBezTo>
                  <a:lnTo>
                    <a:pt x="2697" y="6889"/>
                  </a:lnTo>
                  <a:lnTo>
                    <a:pt x="2681" y="6753"/>
                  </a:lnTo>
                  <a:lnTo>
                    <a:pt x="2696" y="6753"/>
                  </a:lnTo>
                  <a:lnTo>
                    <a:pt x="2680" y="8125"/>
                  </a:lnTo>
                  <a:cubicBezTo>
                    <a:pt x="2680" y="8129"/>
                    <a:pt x="2677" y="8132"/>
                    <a:pt x="2672" y="8132"/>
                  </a:cubicBezTo>
                  <a:cubicBezTo>
                    <a:pt x="2668" y="8132"/>
                    <a:pt x="2665" y="8129"/>
                    <a:pt x="2664" y="8125"/>
                  </a:cubicBezTo>
                  <a:lnTo>
                    <a:pt x="2652" y="6613"/>
                  </a:lnTo>
                  <a:lnTo>
                    <a:pt x="2636" y="6201"/>
                  </a:lnTo>
                  <a:lnTo>
                    <a:pt x="2620" y="4549"/>
                  </a:lnTo>
                  <a:lnTo>
                    <a:pt x="2636" y="4549"/>
                  </a:lnTo>
                  <a:lnTo>
                    <a:pt x="2620" y="7437"/>
                  </a:lnTo>
                  <a:cubicBezTo>
                    <a:pt x="2620" y="7441"/>
                    <a:pt x="2617" y="7444"/>
                    <a:pt x="2612" y="7444"/>
                  </a:cubicBezTo>
                  <a:cubicBezTo>
                    <a:pt x="2608" y="7444"/>
                    <a:pt x="2605" y="7441"/>
                    <a:pt x="2604" y="7437"/>
                  </a:cubicBezTo>
                  <a:lnTo>
                    <a:pt x="2588" y="6201"/>
                  </a:lnTo>
                  <a:lnTo>
                    <a:pt x="2572" y="5649"/>
                  </a:lnTo>
                  <a:lnTo>
                    <a:pt x="2588" y="5649"/>
                  </a:lnTo>
                  <a:lnTo>
                    <a:pt x="2576" y="6337"/>
                  </a:lnTo>
                  <a:cubicBezTo>
                    <a:pt x="2576" y="6341"/>
                    <a:pt x="2573" y="6344"/>
                    <a:pt x="2568" y="6344"/>
                  </a:cubicBezTo>
                  <a:cubicBezTo>
                    <a:pt x="2564" y="6344"/>
                    <a:pt x="2561" y="6341"/>
                    <a:pt x="2560" y="6337"/>
                  </a:cubicBezTo>
                  <a:lnTo>
                    <a:pt x="2544" y="5649"/>
                  </a:lnTo>
                  <a:lnTo>
                    <a:pt x="2560" y="5649"/>
                  </a:lnTo>
                  <a:lnTo>
                    <a:pt x="2544" y="6201"/>
                  </a:lnTo>
                  <a:cubicBezTo>
                    <a:pt x="2544" y="6205"/>
                    <a:pt x="2541" y="6208"/>
                    <a:pt x="2536" y="6208"/>
                  </a:cubicBezTo>
                  <a:cubicBezTo>
                    <a:pt x="2532" y="6208"/>
                    <a:pt x="2529" y="6205"/>
                    <a:pt x="2528" y="6201"/>
                  </a:cubicBezTo>
                  <a:lnTo>
                    <a:pt x="2512" y="5513"/>
                  </a:lnTo>
                  <a:lnTo>
                    <a:pt x="2528" y="5513"/>
                  </a:lnTo>
                  <a:lnTo>
                    <a:pt x="2512" y="5925"/>
                  </a:lnTo>
                  <a:cubicBezTo>
                    <a:pt x="2512" y="5929"/>
                    <a:pt x="2509" y="5932"/>
                    <a:pt x="2504" y="5932"/>
                  </a:cubicBezTo>
                  <a:cubicBezTo>
                    <a:pt x="2500" y="5932"/>
                    <a:pt x="2497" y="5929"/>
                    <a:pt x="2496" y="5925"/>
                  </a:cubicBezTo>
                  <a:lnTo>
                    <a:pt x="2480" y="5513"/>
                  </a:lnTo>
                  <a:lnTo>
                    <a:pt x="2468" y="2485"/>
                  </a:lnTo>
                  <a:lnTo>
                    <a:pt x="2484" y="2485"/>
                  </a:lnTo>
                  <a:lnTo>
                    <a:pt x="2468" y="5513"/>
                  </a:lnTo>
                  <a:lnTo>
                    <a:pt x="2452" y="6201"/>
                  </a:lnTo>
                  <a:cubicBezTo>
                    <a:pt x="2452" y="6205"/>
                    <a:pt x="2449" y="6208"/>
                    <a:pt x="2444" y="6208"/>
                  </a:cubicBezTo>
                  <a:cubicBezTo>
                    <a:pt x="2440" y="6208"/>
                    <a:pt x="2437" y="6205"/>
                    <a:pt x="2436" y="6201"/>
                  </a:cubicBezTo>
                  <a:lnTo>
                    <a:pt x="2420" y="4961"/>
                  </a:lnTo>
                  <a:lnTo>
                    <a:pt x="2404" y="4413"/>
                  </a:lnTo>
                  <a:lnTo>
                    <a:pt x="2388" y="4001"/>
                  </a:lnTo>
                  <a:lnTo>
                    <a:pt x="2404" y="4001"/>
                  </a:lnTo>
                  <a:lnTo>
                    <a:pt x="2392" y="5237"/>
                  </a:lnTo>
                  <a:lnTo>
                    <a:pt x="2376" y="5377"/>
                  </a:lnTo>
                  <a:lnTo>
                    <a:pt x="2360" y="6477"/>
                  </a:lnTo>
                  <a:lnTo>
                    <a:pt x="2344" y="6613"/>
                  </a:lnTo>
                  <a:cubicBezTo>
                    <a:pt x="2344" y="6618"/>
                    <a:pt x="2340" y="6621"/>
                    <a:pt x="2336" y="6620"/>
                  </a:cubicBezTo>
                  <a:cubicBezTo>
                    <a:pt x="2332" y="6620"/>
                    <a:pt x="2328" y="6617"/>
                    <a:pt x="2328" y="6612"/>
                  </a:cubicBezTo>
                  <a:lnTo>
                    <a:pt x="2312" y="2484"/>
                  </a:lnTo>
                  <a:lnTo>
                    <a:pt x="2328" y="2484"/>
                  </a:lnTo>
                  <a:lnTo>
                    <a:pt x="2316" y="5788"/>
                  </a:lnTo>
                  <a:cubicBezTo>
                    <a:pt x="2316" y="5793"/>
                    <a:pt x="2313" y="5796"/>
                    <a:pt x="2308" y="5796"/>
                  </a:cubicBezTo>
                  <a:cubicBezTo>
                    <a:pt x="2304" y="5796"/>
                    <a:pt x="2301" y="5793"/>
                    <a:pt x="2300" y="5789"/>
                  </a:cubicBezTo>
                  <a:lnTo>
                    <a:pt x="2284" y="3725"/>
                  </a:lnTo>
                  <a:lnTo>
                    <a:pt x="2300" y="3725"/>
                  </a:lnTo>
                  <a:lnTo>
                    <a:pt x="2284" y="5513"/>
                  </a:lnTo>
                  <a:lnTo>
                    <a:pt x="2268" y="5925"/>
                  </a:lnTo>
                  <a:lnTo>
                    <a:pt x="2252" y="6201"/>
                  </a:lnTo>
                  <a:cubicBezTo>
                    <a:pt x="2252" y="6205"/>
                    <a:pt x="2249" y="6209"/>
                    <a:pt x="2244" y="6208"/>
                  </a:cubicBezTo>
                  <a:cubicBezTo>
                    <a:pt x="2240" y="6208"/>
                    <a:pt x="2237" y="6205"/>
                    <a:pt x="2236" y="6201"/>
                  </a:cubicBezTo>
                  <a:lnTo>
                    <a:pt x="2220" y="4689"/>
                  </a:lnTo>
                  <a:lnTo>
                    <a:pt x="2208" y="4273"/>
                  </a:lnTo>
                  <a:lnTo>
                    <a:pt x="2224" y="4273"/>
                  </a:lnTo>
                  <a:lnTo>
                    <a:pt x="2208" y="4689"/>
                  </a:lnTo>
                  <a:lnTo>
                    <a:pt x="2192" y="5789"/>
                  </a:lnTo>
                  <a:cubicBezTo>
                    <a:pt x="2192" y="5793"/>
                    <a:pt x="2189" y="5796"/>
                    <a:pt x="2184" y="5796"/>
                  </a:cubicBezTo>
                  <a:cubicBezTo>
                    <a:pt x="2180" y="5796"/>
                    <a:pt x="2177" y="5793"/>
                    <a:pt x="2176" y="5789"/>
                  </a:cubicBezTo>
                  <a:lnTo>
                    <a:pt x="2160" y="4961"/>
                  </a:lnTo>
                  <a:lnTo>
                    <a:pt x="2176" y="4961"/>
                  </a:lnTo>
                  <a:lnTo>
                    <a:pt x="2160" y="5789"/>
                  </a:lnTo>
                  <a:cubicBezTo>
                    <a:pt x="2160" y="5793"/>
                    <a:pt x="2157" y="5796"/>
                    <a:pt x="2152" y="5796"/>
                  </a:cubicBezTo>
                  <a:cubicBezTo>
                    <a:pt x="2148" y="5796"/>
                    <a:pt x="2145" y="5793"/>
                    <a:pt x="2144" y="5789"/>
                  </a:cubicBezTo>
                  <a:lnTo>
                    <a:pt x="2128" y="3725"/>
                  </a:lnTo>
                  <a:lnTo>
                    <a:pt x="2144" y="3725"/>
                  </a:lnTo>
                  <a:lnTo>
                    <a:pt x="2132" y="6201"/>
                  </a:lnTo>
                  <a:cubicBezTo>
                    <a:pt x="2132" y="6205"/>
                    <a:pt x="2129" y="6208"/>
                    <a:pt x="2124" y="6208"/>
                  </a:cubicBezTo>
                  <a:cubicBezTo>
                    <a:pt x="2120" y="6208"/>
                    <a:pt x="2116" y="6205"/>
                    <a:pt x="2116" y="6201"/>
                  </a:cubicBezTo>
                  <a:lnTo>
                    <a:pt x="2100" y="3589"/>
                  </a:lnTo>
                  <a:lnTo>
                    <a:pt x="2116" y="3589"/>
                  </a:lnTo>
                  <a:lnTo>
                    <a:pt x="2100" y="4273"/>
                  </a:lnTo>
                  <a:lnTo>
                    <a:pt x="2084" y="5649"/>
                  </a:lnTo>
                  <a:lnTo>
                    <a:pt x="2068" y="6337"/>
                  </a:lnTo>
                  <a:cubicBezTo>
                    <a:pt x="2068" y="6341"/>
                    <a:pt x="2065" y="6345"/>
                    <a:pt x="2060" y="6344"/>
                  </a:cubicBezTo>
                  <a:cubicBezTo>
                    <a:pt x="2056" y="6344"/>
                    <a:pt x="2053" y="6341"/>
                    <a:pt x="2052" y="6337"/>
                  </a:cubicBezTo>
                  <a:lnTo>
                    <a:pt x="2036" y="4137"/>
                  </a:lnTo>
                  <a:lnTo>
                    <a:pt x="2052" y="4137"/>
                  </a:lnTo>
                  <a:lnTo>
                    <a:pt x="2040" y="4689"/>
                  </a:lnTo>
                  <a:lnTo>
                    <a:pt x="2024" y="6201"/>
                  </a:lnTo>
                  <a:cubicBezTo>
                    <a:pt x="2024" y="6205"/>
                    <a:pt x="2021" y="6208"/>
                    <a:pt x="2017" y="6208"/>
                  </a:cubicBezTo>
                  <a:cubicBezTo>
                    <a:pt x="2012" y="6209"/>
                    <a:pt x="2009" y="6205"/>
                    <a:pt x="2008" y="6201"/>
                  </a:cubicBezTo>
                  <a:lnTo>
                    <a:pt x="1992" y="5649"/>
                  </a:lnTo>
                  <a:lnTo>
                    <a:pt x="1976" y="4689"/>
                  </a:lnTo>
                  <a:lnTo>
                    <a:pt x="1992" y="4689"/>
                  </a:lnTo>
                  <a:lnTo>
                    <a:pt x="1976" y="5377"/>
                  </a:lnTo>
                  <a:cubicBezTo>
                    <a:pt x="1976" y="5381"/>
                    <a:pt x="1973" y="5384"/>
                    <a:pt x="1968" y="5384"/>
                  </a:cubicBezTo>
                  <a:lnTo>
                    <a:pt x="1952" y="5384"/>
                  </a:lnTo>
                  <a:cubicBezTo>
                    <a:pt x="1948" y="5384"/>
                    <a:pt x="1945" y="5381"/>
                    <a:pt x="1944" y="5377"/>
                  </a:cubicBezTo>
                  <a:lnTo>
                    <a:pt x="1932" y="4961"/>
                  </a:lnTo>
                  <a:lnTo>
                    <a:pt x="1916" y="2625"/>
                  </a:lnTo>
                  <a:lnTo>
                    <a:pt x="1900" y="2213"/>
                  </a:lnTo>
                  <a:lnTo>
                    <a:pt x="1916" y="2213"/>
                  </a:lnTo>
                  <a:lnTo>
                    <a:pt x="1900" y="5513"/>
                  </a:lnTo>
                  <a:cubicBezTo>
                    <a:pt x="1900" y="5517"/>
                    <a:pt x="1897" y="5520"/>
                    <a:pt x="1892" y="5520"/>
                  </a:cubicBezTo>
                  <a:cubicBezTo>
                    <a:pt x="1888" y="5520"/>
                    <a:pt x="1884" y="5517"/>
                    <a:pt x="1884" y="5513"/>
                  </a:cubicBezTo>
                  <a:lnTo>
                    <a:pt x="1868" y="1525"/>
                  </a:lnTo>
                  <a:lnTo>
                    <a:pt x="1884" y="1524"/>
                  </a:lnTo>
                  <a:lnTo>
                    <a:pt x="1872" y="5236"/>
                  </a:lnTo>
                  <a:cubicBezTo>
                    <a:pt x="1872" y="5241"/>
                    <a:pt x="1869" y="5244"/>
                    <a:pt x="1865" y="5244"/>
                  </a:cubicBezTo>
                  <a:cubicBezTo>
                    <a:pt x="1860" y="5245"/>
                    <a:pt x="1857" y="5241"/>
                    <a:pt x="1856" y="5237"/>
                  </a:cubicBezTo>
                  <a:lnTo>
                    <a:pt x="1840" y="4961"/>
                  </a:lnTo>
                  <a:lnTo>
                    <a:pt x="1824" y="2761"/>
                  </a:lnTo>
                  <a:lnTo>
                    <a:pt x="1840" y="2761"/>
                  </a:lnTo>
                  <a:lnTo>
                    <a:pt x="1824" y="3037"/>
                  </a:lnTo>
                  <a:lnTo>
                    <a:pt x="1808" y="5377"/>
                  </a:lnTo>
                  <a:cubicBezTo>
                    <a:pt x="1808" y="5381"/>
                    <a:pt x="1805" y="5384"/>
                    <a:pt x="1801" y="5384"/>
                  </a:cubicBezTo>
                  <a:cubicBezTo>
                    <a:pt x="1797" y="5385"/>
                    <a:pt x="1793" y="5382"/>
                    <a:pt x="1793" y="5377"/>
                  </a:cubicBezTo>
                  <a:lnTo>
                    <a:pt x="1776" y="5237"/>
                  </a:lnTo>
                  <a:lnTo>
                    <a:pt x="1764" y="2485"/>
                  </a:lnTo>
                  <a:lnTo>
                    <a:pt x="1780" y="2485"/>
                  </a:lnTo>
                  <a:lnTo>
                    <a:pt x="1764" y="4137"/>
                  </a:lnTo>
                  <a:cubicBezTo>
                    <a:pt x="1764" y="4141"/>
                    <a:pt x="1761" y="4144"/>
                    <a:pt x="1756" y="4144"/>
                  </a:cubicBezTo>
                  <a:cubicBezTo>
                    <a:pt x="1752" y="4144"/>
                    <a:pt x="1749" y="4141"/>
                    <a:pt x="1748" y="4137"/>
                  </a:cubicBezTo>
                  <a:lnTo>
                    <a:pt x="1732" y="2901"/>
                  </a:lnTo>
                  <a:lnTo>
                    <a:pt x="1748" y="2901"/>
                  </a:lnTo>
                  <a:lnTo>
                    <a:pt x="1732" y="3589"/>
                  </a:lnTo>
                  <a:lnTo>
                    <a:pt x="1716" y="4137"/>
                  </a:lnTo>
                  <a:lnTo>
                    <a:pt x="1700" y="4413"/>
                  </a:lnTo>
                  <a:cubicBezTo>
                    <a:pt x="1700" y="4417"/>
                    <a:pt x="1697" y="4421"/>
                    <a:pt x="1692" y="4420"/>
                  </a:cubicBezTo>
                  <a:cubicBezTo>
                    <a:pt x="1688" y="4420"/>
                    <a:pt x="1685" y="4417"/>
                    <a:pt x="1684" y="4413"/>
                  </a:cubicBezTo>
                  <a:lnTo>
                    <a:pt x="1672" y="2761"/>
                  </a:lnTo>
                  <a:lnTo>
                    <a:pt x="1688" y="2761"/>
                  </a:lnTo>
                  <a:lnTo>
                    <a:pt x="1672" y="3589"/>
                  </a:lnTo>
                  <a:cubicBezTo>
                    <a:pt x="1672" y="3593"/>
                    <a:pt x="1669" y="3596"/>
                    <a:pt x="1664" y="3596"/>
                  </a:cubicBezTo>
                  <a:cubicBezTo>
                    <a:pt x="1660" y="3596"/>
                    <a:pt x="1657" y="3593"/>
                    <a:pt x="1656" y="3589"/>
                  </a:cubicBezTo>
                  <a:lnTo>
                    <a:pt x="1640" y="1797"/>
                  </a:lnTo>
                  <a:lnTo>
                    <a:pt x="1656" y="1797"/>
                  </a:lnTo>
                  <a:lnTo>
                    <a:pt x="1640" y="5101"/>
                  </a:lnTo>
                  <a:cubicBezTo>
                    <a:pt x="1640" y="5105"/>
                    <a:pt x="1637" y="5108"/>
                    <a:pt x="1632" y="5108"/>
                  </a:cubicBezTo>
                  <a:cubicBezTo>
                    <a:pt x="1628" y="5108"/>
                    <a:pt x="1625" y="5105"/>
                    <a:pt x="1624" y="5101"/>
                  </a:cubicBezTo>
                  <a:lnTo>
                    <a:pt x="1608" y="3173"/>
                  </a:lnTo>
                  <a:lnTo>
                    <a:pt x="1624" y="3173"/>
                  </a:lnTo>
                  <a:lnTo>
                    <a:pt x="1608" y="4001"/>
                  </a:lnTo>
                  <a:cubicBezTo>
                    <a:pt x="1608" y="4005"/>
                    <a:pt x="1605" y="4008"/>
                    <a:pt x="1600" y="4008"/>
                  </a:cubicBezTo>
                  <a:cubicBezTo>
                    <a:pt x="1596" y="4008"/>
                    <a:pt x="1593" y="4005"/>
                    <a:pt x="1592" y="4001"/>
                  </a:cubicBezTo>
                  <a:lnTo>
                    <a:pt x="1580" y="3313"/>
                  </a:lnTo>
                  <a:lnTo>
                    <a:pt x="1596" y="3313"/>
                  </a:lnTo>
                  <a:lnTo>
                    <a:pt x="1580" y="3589"/>
                  </a:lnTo>
                  <a:cubicBezTo>
                    <a:pt x="1580" y="3593"/>
                    <a:pt x="1577" y="3597"/>
                    <a:pt x="1572" y="3596"/>
                  </a:cubicBezTo>
                  <a:cubicBezTo>
                    <a:pt x="1568" y="3596"/>
                    <a:pt x="1565" y="3593"/>
                    <a:pt x="1564" y="3589"/>
                  </a:cubicBezTo>
                  <a:lnTo>
                    <a:pt x="1548" y="1937"/>
                  </a:lnTo>
                  <a:lnTo>
                    <a:pt x="1564" y="1937"/>
                  </a:lnTo>
                  <a:lnTo>
                    <a:pt x="1548" y="4273"/>
                  </a:lnTo>
                  <a:cubicBezTo>
                    <a:pt x="1548" y="4277"/>
                    <a:pt x="1545" y="4280"/>
                    <a:pt x="1540" y="4280"/>
                  </a:cubicBezTo>
                  <a:cubicBezTo>
                    <a:pt x="1536" y="4280"/>
                    <a:pt x="1533" y="4277"/>
                    <a:pt x="1532" y="4273"/>
                  </a:cubicBezTo>
                  <a:lnTo>
                    <a:pt x="1516" y="2761"/>
                  </a:lnTo>
                  <a:lnTo>
                    <a:pt x="1532" y="2761"/>
                  </a:lnTo>
                  <a:lnTo>
                    <a:pt x="1520" y="3037"/>
                  </a:lnTo>
                  <a:lnTo>
                    <a:pt x="1504" y="3449"/>
                  </a:lnTo>
                  <a:lnTo>
                    <a:pt x="1488" y="4137"/>
                  </a:lnTo>
                  <a:cubicBezTo>
                    <a:pt x="1488" y="4141"/>
                    <a:pt x="1485" y="4144"/>
                    <a:pt x="1481" y="4144"/>
                  </a:cubicBezTo>
                  <a:cubicBezTo>
                    <a:pt x="1477" y="4145"/>
                    <a:pt x="1473" y="4142"/>
                    <a:pt x="1473" y="4137"/>
                  </a:cubicBezTo>
                  <a:lnTo>
                    <a:pt x="1457" y="4001"/>
                  </a:lnTo>
                  <a:lnTo>
                    <a:pt x="1472" y="4001"/>
                  </a:lnTo>
                  <a:lnTo>
                    <a:pt x="1456" y="4413"/>
                  </a:lnTo>
                  <a:cubicBezTo>
                    <a:pt x="1456" y="4417"/>
                    <a:pt x="1453" y="4421"/>
                    <a:pt x="1448" y="4420"/>
                  </a:cubicBezTo>
                  <a:cubicBezTo>
                    <a:pt x="1444" y="4420"/>
                    <a:pt x="1441" y="4417"/>
                    <a:pt x="1440" y="4413"/>
                  </a:cubicBezTo>
                  <a:lnTo>
                    <a:pt x="1424" y="3172"/>
                  </a:lnTo>
                  <a:lnTo>
                    <a:pt x="1412" y="8"/>
                  </a:lnTo>
                  <a:lnTo>
                    <a:pt x="1428" y="9"/>
                  </a:lnTo>
                  <a:lnTo>
                    <a:pt x="1412" y="2761"/>
                  </a:lnTo>
                  <a:lnTo>
                    <a:pt x="1396" y="4001"/>
                  </a:lnTo>
                  <a:lnTo>
                    <a:pt x="1380" y="4137"/>
                  </a:lnTo>
                  <a:cubicBezTo>
                    <a:pt x="1380" y="4142"/>
                    <a:pt x="1376" y="4145"/>
                    <a:pt x="1372" y="4144"/>
                  </a:cubicBezTo>
                  <a:cubicBezTo>
                    <a:pt x="1368" y="4144"/>
                    <a:pt x="1365" y="4141"/>
                    <a:pt x="1364" y="4137"/>
                  </a:cubicBezTo>
                  <a:lnTo>
                    <a:pt x="1348" y="3037"/>
                  </a:lnTo>
                  <a:lnTo>
                    <a:pt x="1364" y="3037"/>
                  </a:lnTo>
                  <a:lnTo>
                    <a:pt x="1348" y="3313"/>
                  </a:lnTo>
                  <a:lnTo>
                    <a:pt x="1336" y="4549"/>
                  </a:lnTo>
                  <a:cubicBezTo>
                    <a:pt x="1336" y="4553"/>
                    <a:pt x="1333" y="4556"/>
                    <a:pt x="1328" y="4556"/>
                  </a:cubicBezTo>
                  <a:cubicBezTo>
                    <a:pt x="1324" y="4556"/>
                    <a:pt x="1321" y="4553"/>
                    <a:pt x="1320" y="4549"/>
                  </a:cubicBezTo>
                  <a:lnTo>
                    <a:pt x="1304" y="2485"/>
                  </a:lnTo>
                  <a:lnTo>
                    <a:pt x="1320" y="2485"/>
                  </a:lnTo>
                  <a:lnTo>
                    <a:pt x="1304" y="2901"/>
                  </a:lnTo>
                  <a:cubicBezTo>
                    <a:pt x="1304" y="2905"/>
                    <a:pt x="1301" y="2908"/>
                    <a:pt x="1296" y="2908"/>
                  </a:cubicBezTo>
                  <a:lnTo>
                    <a:pt x="1280" y="2908"/>
                  </a:lnTo>
                  <a:lnTo>
                    <a:pt x="1288" y="2901"/>
                  </a:lnTo>
                  <a:lnTo>
                    <a:pt x="1272" y="4413"/>
                  </a:lnTo>
                  <a:cubicBezTo>
                    <a:pt x="1272" y="4417"/>
                    <a:pt x="1269" y="4420"/>
                    <a:pt x="1265" y="4420"/>
                  </a:cubicBezTo>
                  <a:cubicBezTo>
                    <a:pt x="1260" y="4420"/>
                    <a:pt x="1257" y="4417"/>
                    <a:pt x="1256" y="4413"/>
                  </a:cubicBezTo>
                  <a:lnTo>
                    <a:pt x="1240" y="3589"/>
                  </a:lnTo>
                  <a:lnTo>
                    <a:pt x="1256" y="3589"/>
                  </a:lnTo>
                  <a:lnTo>
                    <a:pt x="1244" y="4689"/>
                  </a:lnTo>
                  <a:cubicBezTo>
                    <a:pt x="1244" y="4693"/>
                    <a:pt x="1241" y="4696"/>
                    <a:pt x="1236" y="4696"/>
                  </a:cubicBezTo>
                  <a:cubicBezTo>
                    <a:pt x="1232" y="4696"/>
                    <a:pt x="1229" y="4693"/>
                    <a:pt x="1228" y="4689"/>
                  </a:cubicBezTo>
                  <a:lnTo>
                    <a:pt x="1212" y="3037"/>
                  </a:lnTo>
                  <a:lnTo>
                    <a:pt x="1228" y="3037"/>
                  </a:lnTo>
                  <a:lnTo>
                    <a:pt x="1212" y="3589"/>
                  </a:lnTo>
                  <a:lnTo>
                    <a:pt x="1196" y="3861"/>
                  </a:lnTo>
                  <a:cubicBezTo>
                    <a:pt x="1196" y="3865"/>
                    <a:pt x="1193" y="3869"/>
                    <a:pt x="1188" y="3868"/>
                  </a:cubicBezTo>
                  <a:cubicBezTo>
                    <a:pt x="1184" y="3868"/>
                    <a:pt x="1181" y="3865"/>
                    <a:pt x="1180" y="3861"/>
                  </a:cubicBezTo>
                  <a:lnTo>
                    <a:pt x="1164" y="3313"/>
                  </a:lnTo>
                  <a:lnTo>
                    <a:pt x="1148" y="3037"/>
                  </a:lnTo>
                  <a:lnTo>
                    <a:pt x="1164" y="3037"/>
                  </a:lnTo>
                  <a:lnTo>
                    <a:pt x="1152" y="3173"/>
                  </a:lnTo>
                  <a:lnTo>
                    <a:pt x="1136" y="4001"/>
                  </a:lnTo>
                  <a:lnTo>
                    <a:pt x="1120" y="4273"/>
                  </a:lnTo>
                  <a:lnTo>
                    <a:pt x="1104" y="4549"/>
                  </a:lnTo>
                  <a:cubicBezTo>
                    <a:pt x="1104" y="4553"/>
                    <a:pt x="1101" y="4557"/>
                    <a:pt x="1096" y="4556"/>
                  </a:cubicBezTo>
                  <a:cubicBezTo>
                    <a:pt x="1092" y="4556"/>
                    <a:pt x="1089" y="4553"/>
                    <a:pt x="1088" y="4549"/>
                  </a:cubicBezTo>
                  <a:lnTo>
                    <a:pt x="1072" y="3173"/>
                  </a:lnTo>
                  <a:lnTo>
                    <a:pt x="1088" y="3173"/>
                  </a:lnTo>
                  <a:lnTo>
                    <a:pt x="1076" y="5377"/>
                  </a:lnTo>
                  <a:cubicBezTo>
                    <a:pt x="1076" y="5381"/>
                    <a:pt x="1073" y="5384"/>
                    <a:pt x="1069" y="5384"/>
                  </a:cubicBezTo>
                  <a:cubicBezTo>
                    <a:pt x="1064" y="5385"/>
                    <a:pt x="1061" y="5381"/>
                    <a:pt x="1060" y="5377"/>
                  </a:cubicBezTo>
                  <a:lnTo>
                    <a:pt x="1044" y="4689"/>
                  </a:lnTo>
                  <a:lnTo>
                    <a:pt x="1028" y="3173"/>
                  </a:lnTo>
                  <a:lnTo>
                    <a:pt x="1044" y="3173"/>
                  </a:lnTo>
                  <a:lnTo>
                    <a:pt x="1028" y="4549"/>
                  </a:lnTo>
                  <a:cubicBezTo>
                    <a:pt x="1028" y="4553"/>
                    <a:pt x="1025" y="4556"/>
                    <a:pt x="1020" y="4556"/>
                  </a:cubicBezTo>
                  <a:cubicBezTo>
                    <a:pt x="1016" y="4556"/>
                    <a:pt x="1013" y="4553"/>
                    <a:pt x="1012" y="4549"/>
                  </a:cubicBezTo>
                  <a:lnTo>
                    <a:pt x="996" y="3313"/>
                  </a:lnTo>
                  <a:lnTo>
                    <a:pt x="1012" y="3313"/>
                  </a:lnTo>
                  <a:lnTo>
                    <a:pt x="996" y="3589"/>
                  </a:lnTo>
                  <a:lnTo>
                    <a:pt x="984" y="4689"/>
                  </a:lnTo>
                  <a:cubicBezTo>
                    <a:pt x="984" y="4693"/>
                    <a:pt x="981" y="4696"/>
                    <a:pt x="976" y="4696"/>
                  </a:cubicBezTo>
                  <a:cubicBezTo>
                    <a:pt x="972" y="4696"/>
                    <a:pt x="969" y="4693"/>
                    <a:pt x="968" y="4689"/>
                  </a:cubicBezTo>
                  <a:lnTo>
                    <a:pt x="952" y="2761"/>
                  </a:lnTo>
                  <a:lnTo>
                    <a:pt x="968" y="2761"/>
                  </a:lnTo>
                  <a:lnTo>
                    <a:pt x="952" y="4001"/>
                  </a:lnTo>
                  <a:lnTo>
                    <a:pt x="936" y="4273"/>
                  </a:lnTo>
                  <a:cubicBezTo>
                    <a:pt x="936" y="4277"/>
                    <a:pt x="933" y="4280"/>
                    <a:pt x="928" y="4280"/>
                  </a:cubicBezTo>
                  <a:cubicBezTo>
                    <a:pt x="924" y="4280"/>
                    <a:pt x="921" y="4277"/>
                    <a:pt x="920" y="4273"/>
                  </a:cubicBezTo>
                  <a:lnTo>
                    <a:pt x="904" y="4001"/>
                  </a:lnTo>
                  <a:lnTo>
                    <a:pt x="888" y="3589"/>
                  </a:lnTo>
                  <a:lnTo>
                    <a:pt x="904" y="3589"/>
                  </a:lnTo>
                  <a:lnTo>
                    <a:pt x="892" y="4825"/>
                  </a:lnTo>
                  <a:cubicBezTo>
                    <a:pt x="892" y="4829"/>
                    <a:pt x="889" y="4832"/>
                    <a:pt x="884" y="4832"/>
                  </a:cubicBezTo>
                  <a:cubicBezTo>
                    <a:pt x="880" y="4832"/>
                    <a:pt x="877" y="4829"/>
                    <a:pt x="876" y="4825"/>
                  </a:cubicBezTo>
                  <a:lnTo>
                    <a:pt x="860" y="3861"/>
                  </a:lnTo>
                  <a:lnTo>
                    <a:pt x="868" y="3868"/>
                  </a:lnTo>
                  <a:lnTo>
                    <a:pt x="852" y="3868"/>
                  </a:lnTo>
                  <a:cubicBezTo>
                    <a:pt x="848" y="3868"/>
                    <a:pt x="845" y="3865"/>
                    <a:pt x="844" y="3861"/>
                  </a:cubicBezTo>
                  <a:lnTo>
                    <a:pt x="828" y="2485"/>
                  </a:lnTo>
                  <a:lnTo>
                    <a:pt x="844" y="2485"/>
                  </a:lnTo>
                  <a:lnTo>
                    <a:pt x="828" y="5789"/>
                  </a:lnTo>
                  <a:cubicBezTo>
                    <a:pt x="828" y="5793"/>
                    <a:pt x="825" y="5796"/>
                    <a:pt x="820" y="5796"/>
                  </a:cubicBezTo>
                  <a:cubicBezTo>
                    <a:pt x="816" y="5796"/>
                    <a:pt x="812" y="5793"/>
                    <a:pt x="812" y="5789"/>
                  </a:cubicBezTo>
                  <a:lnTo>
                    <a:pt x="796" y="2901"/>
                  </a:lnTo>
                  <a:lnTo>
                    <a:pt x="812" y="2901"/>
                  </a:lnTo>
                  <a:lnTo>
                    <a:pt x="800" y="4689"/>
                  </a:lnTo>
                  <a:cubicBezTo>
                    <a:pt x="800" y="4693"/>
                    <a:pt x="797" y="4696"/>
                    <a:pt x="793" y="4696"/>
                  </a:cubicBezTo>
                  <a:cubicBezTo>
                    <a:pt x="788" y="4696"/>
                    <a:pt x="785" y="4693"/>
                    <a:pt x="784" y="4689"/>
                  </a:cubicBezTo>
                  <a:lnTo>
                    <a:pt x="768" y="3861"/>
                  </a:lnTo>
                  <a:lnTo>
                    <a:pt x="752" y="2485"/>
                  </a:lnTo>
                  <a:lnTo>
                    <a:pt x="768" y="2485"/>
                  </a:lnTo>
                  <a:lnTo>
                    <a:pt x="752" y="3173"/>
                  </a:lnTo>
                  <a:lnTo>
                    <a:pt x="736" y="3861"/>
                  </a:lnTo>
                  <a:cubicBezTo>
                    <a:pt x="736" y="3865"/>
                    <a:pt x="733" y="3868"/>
                    <a:pt x="728" y="3868"/>
                  </a:cubicBezTo>
                  <a:lnTo>
                    <a:pt x="716" y="3868"/>
                  </a:lnTo>
                  <a:cubicBezTo>
                    <a:pt x="712" y="3868"/>
                    <a:pt x="709" y="3865"/>
                    <a:pt x="708" y="3861"/>
                  </a:cubicBezTo>
                  <a:lnTo>
                    <a:pt x="692" y="3313"/>
                  </a:lnTo>
                  <a:lnTo>
                    <a:pt x="708" y="3313"/>
                  </a:lnTo>
                  <a:lnTo>
                    <a:pt x="692" y="5649"/>
                  </a:lnTo>
                  <a:cubicBezTo>
                    <a:pt x="692" y="5653"/>
                    <a:pt x="689" y="5656"/>
                    <a:pt x="684" y="5656"/>
                  </a:cubicBezTo>
                  <a:cubicBezTo>
                    <a:pt x="680" y="5656"/>
                    <a:pt x="677" y="5653"/>
                    <a:pt x="676" y="5649"/>
                  </a:cubicBezTo>
                  <a:lnTo>
                    <a:pt x="660" y="3861"/>
                  </a:lnTo>
                  <a:lnTo>
                    <a:pt x="644" y="3589"/>
                  </a:lnTo>
                  <a:lnTo>
                    <a:pt x="660" y="3589"/>
                  </a:lnTo>
                  <a:lnTo>
                    <a:pt x="644" y="3725"/>
                  </a:lnTo>
                  <a:lnTo>
                    <a:pt x="632" y="4001"/>
                  </a:lnTo>
                  <a:cubicBezTo>
                    <a:pt x="632" y="4005"/>
                    <a:pt x="629" y="4008"/>
                    <a:pt x="624" y="4008"/>
                  </a:cubicBezTo>
                  <a:lnTo>
                    <a:pt x="608" y="4008"/>
                  </a:lnTo>
                  <a:cubicBezTo>
                    <a:pt x="604" y="4008"/>
                    <a:pt x="601" y="4005"/>
                    <a:pt x="600" y="4001"/>
                  </a:cubicBezTo>
                  <a:lnTo>
                    <a:pt x="584" y="3313"/>
                  </a:lnTo>
                  <a:lnTo>
                    <a:pt x="568" y="561"/>
                  </a:lnTo>
                  <a:lnTo>
                    <a:pt x="584" y="561"/>
                  </a:lnTo>
                  <a:lnTo>
                    <a:pt x="568" y="1797"/>
                  </a:lnTo>
                  <a:lnTo>
                    <a:pt x="552" y="3589"/>
                  </a:lnTo>
                  <a:cubicBezTo>
                    <a:pt x="552" y="3593"/>
                    <a:pt x="549" y="3596"/>
                    <a:pt x="544" y="3596"/>
                  </a:cubicBezTo>
                  <a:cubicBezTo>
                    <a:pt x="540" y="3596"/>
                    <a:pt x="537" y="3593"/>
                    <a:pt x="536" y="3589"/>
                  </a:cubicBezTo>
                  <a:lnTo>
                    <a:pt x="524" y="2213"/>
                  </a:lnTo>
                  <a:lnTo>
                    <a:pt x="540" y="2213"/>
                  </a:lnTo>
                  <a:lnTo>
                    <a:pt x="524" y="4001"/>
                  </a:lnTo>
                  <a:lnTo>
                    <a:pt x="508" y="4549"/>
                  </a:lnTo>
                  <a:cubicBezTo>
                    <a:pt x="508" y="4553"/>
                    <a:pt x="505" y="4557"/>
                    <a:pt x="500" y="4556"/>
                  </a:cubicBezTo>
                  <a:cubicBezTo>
                    <a:pt x="496" y="4556"/>
                    <a:pt x="492" y="4553"/>
                    <a:pt x="492" y="4549"/>
                  </a:cubicBezTo>
                  <a:lnTo>
                    <a:pt x="476" y="973"/>
                  </a:lnTo>
                  <a:lnTo>
                    <a:pt x="492" y="973"/>
                  </a:lnTo>
                  <a:lnTo>
                    <a:pt x="476" y="4001"/>
                  </a:lnTo>
                  <a:lnTo>
                    <a:pt x="460" y="4273"/>
                  </a:lnTo>
                  <a:cubicBezTo>
                    <a:pt x="460" y="4277"/>
                    <a:pt x="457" y="4281"/>
                    <a:pt x="452" y="4280"/>
                  </a:cubicBezTo>
                  <a:cubicBezTo>
                    <a:pt x="448" y="4280"/>
                    <a:pt x="445" y="4277"/>
                    <a:pt x="444" y="4273"/>
                  </a:cubicBezTo>
                  <a:lnTo>
                    <a:pt x="432" y="3449"/>
                  </a:lnTo>
                  <a:lnTo>
                    <a:pt x="448" y="3449"/>
                  </a:lnTo>
                  <a:lnTo>
                    <a:pt x="432" y="4689"/>
                  </a:lnTo>
                  <a:cubicBezTo>
                    <a:pt x="432" y="4693"/>
                    <a:pt x="429" y="4696"/>
                    <a:pt x="424" y="4696"/>
                  </a:cubicBezTo>
                  <a:cubicBezTo>
                    <a:pt x="420" y="4696"/>
                    <a:pt x="416" y="4693"/>
                    <a:pt x="416" y="4689"/>
                  </a:cubicBezTo>
                  <a:lnTo>
                    <a:pt x="400" y="2073"/>
                  </a:lnTo>
                  <a:lnTo>
                    <a:pt x="416" y="2073"/>
                  </a:lnTo>
                  <a:lnTo>
                    <a:pt x="400" y="3173"/>
                  </a:lnTo>
                  <a:cubicBezTo>
                    <a:pt x="400" y="3177"/>
                    <a:pt x="397" y="3180"/>
                    <a:pt x="393" y="3180"/>
                  </a:cubicBezTo>
                  <a:cubicBezTo>
                    <a:pt x="388" y="3181"/>
                    <a:pt x="385" y="3177"/>
                    <a:pt x="384" y="3173"/>
                  </a:cubicBezTo>
                  <a:lnTo>
                    <a:pt x="368" y="2901"/>
                  </a:lnTo>
                  <a:lnTo>
                    <a:pt x="384" y="2901"/>
                  </a:lnTo>
                  <a:lnTo>
                    <a:pt x="368" y="3449"/>
                  </a:lnTo>
                  <a:cubicBezTo>
                    <a:pt x="368" y="3453"/>
                    <a:pt x="365" y="3456"/>
                    <a:pt x="360" y="3456"/>
                  </a:cubicBezTo>
                  <a:cubicBezTo>
                    <a:pt x="356" y="3456"/>
                    <a:pt x="353" y="3453"/>
                    <a:pt x="352" y="3449"/>
                  </a:cubicBezTo>
                  <a:lnTo>
                    <a:pt x="340" y="2761"/>
                  </a:lnTo>
                  <a:lnTo>
                    <a:pt x="356" y="2761"/>
                  </a:lnTo>
                  <a:lnTo>
                    <a:pt x="340" y="3589"/>
                  </a:lnTo>
                  <a:lnTo>
                    <a:pt x="324" y="6337"/>
                  </a:lnTo>
                  <a:cubicBezTo>
                    <a:pt x="324" y="6341"/>
                    <a:pt x="321" y="6344"/>
                    <a:pt x="316" y="6344"/>
                  </a:cubicBezTo>
                  <a:cubicBezTo>
                    <a:pt x="312" y="6344"/>
                    <a:pt x="308" y="6341"/>
                    <a:pt x="308" y="6337"/>
                  </a:cubicBezTo>
                  <a:lnTo>
                    <a:pt x="292" y="3861"/>
                  </a:lnTo>
                  <a:lnTo>
                    <a:pt x="276" y="3589"/>
                  </a:lnTo>
                  <a:lnTo>
                    <a:pt x="292" y="3589"/>
                  </a:lnTo>
                  <a:lnTo>
                    <a:pt x="280" y="4001"/>
                  </a:lnTo>
                  <a:cubicBezTo>
                    <a:pt x="280" y="4005"/>
                    <a:pt x="277" y="4008"/>
                    <a:pt x="273" y="4008"/>
                  </a:cubicBezTo>
                  <a:cubicBezTo>
                    <a:pt x="269" y="4009"/>
                    <a:pt x="265" y="4006"/>
                    <a:pt x="265" y="4001"/>
                  </a:cubicBezTo>
                  <a:lnTo>
                    <a:pt x="249" y="3861"/>
                  </a:lnTo>
                  <a:lnTo>
                    <a:pt x="233" y="3725"/>
                  </a:lnTo>
                  <a:lnTo>
                    <a:pt x="248" y="3725"/>
                  </a:lnTo>
                  <a:lnTo>
                    <a:pt x="232" y="4549"/>
                  </a:lnTo>
                  <a:cubicBezTo>
                    <a:pt x="232" y="4553"/>
                    <a:pt x="229" y="4556"/>
                    <a:pt x="225" y="4556"/>
                  </a:cubicBezTo>
                  <a:cubicBezTo>
                    <a:pt x="220" y="4557"/>
                    <a:pt x="217" y="4553"/>
                    <a:pt x="216" y="4549"/>
                  </a:cubicBezTo>
                  <a:lnTo>
                    <a:pt x="200" y="4273"/>
                  </a:lnTo>
                  <a:lnTo>
                    <a:pt x="216" y="4273"/>
                  </a:lnTo>
                  <a:lnTo>
                    <a:pt x="200" y="5789"/>
                  </a:lnTo>
                  <a:cubicBezTo>
                    <a:pt x="200" y="5793"/>
                    <a:pt x="197" y="5796"/>
                    <a:pt x="192" y="5796"/>
                  </a:cubicBezTo>
                  <a:cubicBezTo>
                    <a:pt x="188" y="5796"/>
                    <a:pt x="184" y="5793"/>
                    <a:pt x="184" y="5789"/>
                  </a:cubicBezTo>
                  <a:lnTo>
                    <a:pt x="172" y="3173"/>
                  </a:lnTo>
                  <a:lnTo>
                    <a:pt x="188" y="3173"/>
                  </a:lnTo>
                  <a:lnTo>
                    <a:pt x="172" y="5789"/>
                  </a:lnTo>
                  <a:cubicBezTo>
                    <a:pt x="172" y="5793"/>
                    <a:pt x="169" y="5796"/>
                    <a:pt x="164" y="5796"/>
                  </a:cubicBezTo>
                  <a:cubicBezTo>
                    <a:pt x="160" y="5796"/>
                    <a:pt x="156" y="5793"/>
                    <a:pt x="156" y="5789"/>
                  </a:cubicBezTo>
                  <a:lnTo>
                    <a:pt x="140" y="3449"/>
                  </a:lnTo>
                  <a:lnTo>
                    <a:pt x="156" y="3449"/>
                  </a:lnTo>
                  <a:lnTo>
                    <a:pt x="140" y="3589"/>
                  </a:lnTo>
                  <a:cubicBezTo>
                    <a:pt x="140" y="3594"/>
                    <a:pt x="136" y="3597"/>
                    <a:pt x="132" y="3596"/>
                  </a:cubicBezTo>
                  <a:cubicBezTo>
                    <a:pt x="128" y="3596"/>
                    <a:pt x="125" y="3593"/>
                    <a:pt x="124" y="3589"/>
                  </a:cubicBezTo>
                  <a:lnTo>
                    <a:pt x="108" y="2761"/>
                  </a:lnTo>
                  <a:lnTo>
                    <a:pt x="124" y="2761"/>
                  </a:lnTo>
                  <a:lnTo>
                    <a:pt x="108" y="3313"/>
                  </a:lnTo>
                  <a:lnTo>
                    <a:pt x="96" y="3589"/>
                  </a:lnTo>
                  <a:lnTo>
                    <a:pt x="80" y="4273"/>
                  </a:lnTo>
                  <a:cubicBezTo>
                    <a:pt x="80" y="4277"/>
                    <a:pt x="77" y="4280"/>
                    <a:pt x="72" y="4280"/>
                  </a:cubicBezTo>
                  <a:cubicBezTo>
                    <a:pt x="68" y="4280"/>
                    <a:pt x="65" y="4277"/>
                    <a:pt x="64" y="4273"/>
                  </a:cubicBezTo>
                  <a:lnTo>
                    <a:pt x="48" y="3589"/>
                  </a:lnTo>
                  <a:lnTo>
                    <a:pt x="64" y="3589"/>
                  </a:lnTo>
                  <a:lnTo>
                    <a:pt x="48" y="4001"/>
                  </a:lnTo>
                  <a:cubicBezTo>
                    <a:pt x="48" y="4005"/>
                    <a:pt x="45" y="4009"/>
                    <a:pt x="40" y="4008"/>
                  </a:cubicBezTo>
                  <a:cubicBezTo>
                    <a:pt x="36" y="4008"/>
                    <a:pt x="33" y="4005"/>
                    <a:pt x="32" y="4001"/>
                  </a:cubicBezTo>
                  <a:lnTo>
                    <a:pt x="16" y="2901"/>
                  </a:lnTo>
                  <a:lnTo>
                    <a:pt x="32" y="2901"/>
                  </a:lnTo>
                  <a:lnTo>
                    <a:pt x="16" y="4001"/>
                  </a:lnTo>
                  <a:cubicBezTo>
                    <a:pt x="16" y="4005"/>
                    <a:pt x="13" y="4009"/>
                    <a:pt x="8" y="4008"/>
                  </a:cubicBezTo>
                  <a:cubicBezTo>
                    <a:pt x="4" y="4008"/>
                    <a:pt x="0" y="4005"/>
                    <a:pt x="0" y="4000"/>
                  </a:cubicBezTo>
                  <a:close/>
                </a:path>
              </a:pathLst>
            </a:custGeom>
            <a:solidFill>
              <a:srgbClr val="5B9BD5"/>
            </a:solidFill>
            <a:ln w="0" cap="flat">
              <a:solidFill>
                <a:srgbClr val="5B9BD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3089" y="2783"/>
              <a:ext cx="112" cy="46"/>
            </a:xfrm>
            <a:custGeom>
              <a:avLst/>
              <a:gdLst>
                <a:gd name="T0" fmla="*/ 17 w 1832"/>
                <a:gd name="T1" fmla="*/ 6 h 752"/>
                <a:gd name="T2" fmla="*/ 18 w 1832"/>
                <a:gd name="T3" fmla="*/ 6 h 752"/>
                <a:gd name="T4" fmla="*/ 23 w 1832"/>
                <a:gd name="T5" fmla="*/ 7 h 752"/>
                <a:gd name="T6" fmla="*/ 26 w 1832"/>
                <a:gd name="T7" fmla="*/ 9 h 752"/>
                <a:gd name="T8" fmla="*/ 31 w 1832"/>
                <a:gd name="T9" fmla="*/ 12 h 752"/>
                <a:gd name="T10" fmla="*/ 29 w 1832"/>
                <a:gd name="T11" fmla="*/ 11 h 752"/>
                <a:gd name="T12" fmla="*/ 29 w 1832"/>
                <a:gd name="T13" fmla="*/ 12 h 752"/>
                <a:gd name="T14" fmla="*/ 36 w 1832"/>
                <a:gd name="T15" fmla="*/ 12 h 752"/>
                <a:gd name="T16" fmla="*/ 40 w 1832"/>
                <a:gd name="T17" fmla="*/ 14 h 752"/>
                <a:gd name="T18" fmla="*/ 42 w 1832"/>
                <a:gd name="T19" fmla="*/ 15 h 752"/>
                <a:gd name="T20" fmla="*/ 42 w 1832"/>
                <a:gd name="T21" fmla="*/ 17 h 752"/>
                <a:gd name="T22" fmla="*/ 48 w 1832"/>
                <a:gd name="T23" fmla="*/ 18 h 752"/>
                <a:gd name="T24" fmla="*/ 47 w 1832"/>
                <a:gd name="T25" fmla="*/ 19 h 752"/>
                <a:gd name="T26" fmla="*/ 54 w 1832"/>
                <a:gd name="T27" fmla="*/ 20 h 752"/>
                <a:gd name="T28" fmla="*/ 55 w 1832"/>
                <a:gd name="T29" fmla="*/ 20 h 752"/>
                <a:gd name="T30" fmla="*/ 62 w 1832"/>
                <a:gd name="T31" fmla="*/ 22 h 752"/>
                <a:gd name="T32" fmla="*/ 63 w 1832"/>
                <a:gd name="T33" fmla="*/ 23 h 752"/>
                <a:gd name="T34" fmla="*/ 65 w 1832"/>
                <a:gd name="T35" fmla="*/ 22 h 752"/>
                <a:gd name="T36" fmla="*/ 64 w 1832"/>
                <a:gd name="T37" fmla="*/ 22 h 752"/>
                <a:gd name="T38" fmla="*/ 68 w 1832"/>
                <a:gd name="T39" fmla="*/ 22 h 752"/>
                <a:gd name="T40" fmla="*/ 70 w 1832"/>
                <a:gd name="T41" fmla="*/ 22 h 752"/>
                <a:gd name="T42" fmla="*/ 74 w 1832"/>
                <a:gd name="T43" fmla="*/ 22 h 752"/>
                <a:gd name="T44" fmla="*/ 80 w 1832"/>
                <a:gd name="T45" fmla="*/ 23 h 752"/>
                <a:gd name="T46" fmla="*/ 77 w 1832"/>
                <a:gd name="T47" fmla="*/ 23 h 752"/>
                <a:gd name="T48" fmla="*/ 85 w 1832"/>
                <a:gd name="T49" fmla="*/ 22 h 752"/>
                <a:gd name="T50" fmla="*/ 87 w 1832"/>
                <a:gd name="T51" fmla="*/ 22 h 752"/>
                <a:gd name="T52" fmla="*/ 95 w 1832"/>
                <a:gd name="T53" fmla="*/ 24 h 752"/>
                <a:gd name="T54" fmla="*/ 95 w 1832"/>
                <a:gd name="T55" fmla="*/ 24 h 752"/>
                <a:gd name="T56" fmla="*/ 96 w 1832"/>
                <a:gd name="T57" fmla="*/ 24 h 752"/>
                <a:gd name="T58" fmla="*/ 101 w 1832"/>
                <a:gd name="T59" fmla="*/ 25 h 752"/>
                <a:gd name="T60" fmla="*/ 107 w 1832"/>
                <a:gd name="T61" fmla="*/ 29 h 752"/>
                <a:gd name="T62" fmla="*/ 94 w 1832"/>
                <a:gd name="T63" fmla="*/ 42 h 752"/>
                <a:gd name="T64" fmla="*/ 94 w 1832"/>
                <a:gd name="T65" fmla="*/ 42 h 752"/>
                <a:gd name="T66" fmla="*/ 94 w 1832"/>
                <a:gd name="T67" fmla="*/ 42 h 752"/>
                <a:gd name="T68" fmla="*/ 92 w 1832"/>
                <a:gd name="T69" fmla="*/ 41 h 752"/>
                <a:gd name="T70" fmla="*/ 84 w 1832"/>
                <a:gd name="T71" fmla="*/ 39 h 752"/>
                <a:gd name="T72" fmla="*/ 85 w 1832"/>
                <a:gd name="T73" fmla="*/ 40 h 752"/>
                <a:gd name="T74" fmla="*/ 85 w 1832"/>
                <a:gd name="T75" fmla="*/ 40 h 752"/>
                <a:gd name="T76" fmla="*/ 79 w 1832"/>
                <a:gd name="T77" fmla="*/ 41 h 752"/>
                <a:gd name="T78" fmla="*/ 74 w 1832"/>
                <a:gd name="T79" fmla="*/ 40 h 752"/>
                <a:gd name="T80" fmla="*/ 72 w 1832"/>
                <a:gd name="T81" fmla="*/ 40 h 752"/>
                <a:gd name="T82" fmla="*/ 72 w 1832"/>
                <a:gd name="T83" fmla="*/ 40 h 752"/>
                <a:gd name="T84" fmla="*/ 65 w 1832"/>
                <a:gd name="T85" fmla="*/ 40 h 752"/>
                <a:gd name="T86" fmla="*/ 67 w 1832"/>
                <a:gd name="T87" fmla="*/ 40 h 752"/>
                <a:gd name="T88" fmla="*/ 65 w 1832"/>
                <a:gd name="T89" fmla="*/ 40 h 752"/>
                <a:gd name="T90" fmla="*/ 57 w 1832"/>
                <a:gd name="T91" fmla="*/ 40 h 752"/>
                <a:gd name="T92" fmla="*/ 54 w 1832"/>
                <a:gd name="T93" fmla="*/ 38 h 752"/>
                <a:gd name="T94" fmla="*/ 53 w 1832"/>
                <a:gd name="T95" fmla="*/ 38 h 752"/>
                <a:gd name="T96" fmla="*/ 47 w 1832"/>
                <a:gd name="T97" fmla="*/ 37 h 752"/>
                <a:gd name="T98" fmla="*/ 42 w 1832"/>
                <a:gd name="T99" fmla="*/ 36 h 752"/>
                <a:gd name="T100" fmla="*/ 41 w 1832"/>
                <a:gd name="T101" fmla="*/ 35 h 752"/>
                <a:gd name="T102" fmla="*/ 35 w 1832"/>
                <a:gd name="T103" fmla="*/ 32 h 752"/>
                <a:gd name="T104" fmla="*/ 36 w 1832"/>
                <a:gd name="T105" fmla="*/ 32 h 752"/>
                <a:gd name="T106" fmla="*/ 34 w 1832"/>
                <a:gd name="T107" fmla="*/ 31 h 752"/>
                <a:gd name="T108" fmla="*/ 33 w 1832"/>
                <a:gd name="T109" fmla="*/ 30 h 752"/>
                <a:gd name="T110" fmla="*/ 25 w 1832"/>
                <a:gd name="T111" fmla="*/ 29 h 752"/>
                <a:gd name="T112" fmla="*/ 23 w 1832"/>
                <a:gd name="T113" fmla="*/ 28 h 752"/>
                <a:gd name="T114" fmla="*/ 21 w 1832"/>
                <a:gd name="T115" fmla="*/ 26 h 752"/>
                <a:gd name="T116" fmla="*/ 16 w 1832"/>
                <a:gd name="T117" fmla="*/ 24 h 752"/>
                <a:gd name="T118" fmla="*/ 18 w 1832"/>
                <a:gd name="T119" fmla="*/ 24 h 752"/>
                <a:gd name="T120" fmla="*/ 12 w 1832"/>
                <a:gd name="T121" fmla="*/ 23 h 752"/>
                <a:gd name="T122" fmla="*/ 5 w 1832"/>
                <a:gd name="T123" fmla="*/ 18 h 752"/>
                <a:gd name="T124" fmla="*/ 18 w 1832"/>
                <a:gd name="T125" fmla="*/ 5 h 7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832" h="752">
                  <a:moveTo>
                    <a:pt x="292" y="86"/>
                  </a:moveTo>
                  <a:lnTo>
                    <a:pt x="324" y="134"/>
                  </a:lnTo>
                  <a:lnTo>
                    <a:pt x="283" y="93"/>
                  </a:lnTo>
                  <a:lnTo>
                    <a:pt x="307" y="109"/>
                  </a:lnTo>
                  <a:lnTo>
                    <a:pt x="260" y="89"/>
                  </a:lnTo>
                  <a:lnTo>
                    <a:pt x="292" y="97"/>
                  </a:lnTo>
                  <a:lnTo>
                    <a:pt x="256" y="92"/>
                  </a:lnTo>
                  <a:lnTo>
                    <a:pt x="288" y="92"/>
                  </a:lnTo>
                  <a:cubicBezTo>
                    <a:pt x="320" y="92"/>
                    <a:pt x="352" y="103"/>
                    <a:pt x="377" y="122"/>
                  </a:cubicBezTo>
                  <a:lnTo>
                    <a:pt x="409" y="146"/>
                  </a:lnTo>
                  <a:lnTo>
                    <a:pt x="387" y="132"/>
                  </a:lnTo>
                  <a:lnTo>
                    <a:pt x="419" y="148"/>
                  </a:lnTo>
                  <a:lnTo>
                    <a:pt x="388" y="137"/>
                  </a:lnTo>
                  <a:lnTo>
                    <a:pt x="420" y="145"/>
                  </a:lnTo>
                  <a:cubicBezTo>
                    <a:pt x="453" y="153"/>
                    <a:pt x="482" y="172"/>
                    <a:pt x="503" y="200"/>
                  </a:cubicBezTo>
                  <a:lnTo>
                    <a:pt x="527" y="232"/>
                  </a:lnTo>
                  <a:lnTo>
                    <a:pt x="444" y="177"/>
                  </a:lnTo>
                  <a:lnTo>
                    <a:pt x="476" y="185"/>
                  </a:lnTo>
                  <a:cubicBezTo>
                    <a:pt x="487" y="188"/>
                    <a:pt x="497" y="191"/>
                    <a:pt x="507" y="196"/>
                  </a:cubicBezTo>
                  <a:lnTo>
                    <a:pt x="539" y="212"/>
                  </a:lnTo>
                  <a:lnTo>
                    <a:pt x="472" y="196"/>
                  </a:lnTo>
                  <a:lnTo>
                    <a:pt x="504" y="196"/>
                  </a:lnTo>
                  <a:lnTo>
                    <a:pt x="536" y="196"/>
                  </a:lnTo>
                  <a:cubicBezTo>
                    <a:pt x="552" y="196"/>
                    <a:pt x="568" y="199"/>
                    <a:pt x="583" y="204"/>
                  </a:cubicBezTo>
                  <a:lnTo>
                    <a:pt x="607" y="212"/>
                  </a:lnTo>
                  <a:lnTo>
                    <a:pt x="628" y="217"/>
                  </a:lnTo>
                  <a:cubicBezTo>
                    <a:pt x="639" y="220"/>
                    <a:pt x="649" y="223"/>
                    <a:pt x="659" y="228"/>
                  </a:cubicBezTo>
                  <a:lnTo>
                    <a:pt x="691" y="244"/>
                  </a:lnTo>
                  <a:lnTo>
                    <a:pt x="660" y="233"/>
                  </a:lnTo>
                  <a:lnTo>
                    <a:pt x="692" y="241"/>
                  </a:lnTo>
                  <a:cubicBezTo>
                    <a:pt x="728" y="250"/>
                    <a:pt x="759" y="272"/>
                    <a:pt x="780" y="302"/>
                  </a:cubicBezTo>
                  <a:lnTo>
                    <a:pt x="812" y="350"/>
                  </a:lnTo>
                  <a:lnTo>
                    <a:pt x="688" y="284"/>
                  </a:lnTo>
                  <a:lnTo>
                    <a:pt x="720" y="284"/>
                  </a:lnTo>
                  <a:cubicBezTo>
                    <a:pt x="736" y="284"/>
                    <a:pt x="752" y="287"/>
                    <a:pt x="767" y="292"/>
                  </a:cubicBezTo>
                  <a:lnTo>
                    <a:pt x="791" y="300"/>
                  </a:lnTo>
                  <a:cubicBezTo>
                    <a:pt x="806" y="305"/>
                    <a:pt x="821" y="313"/>
                    <a:pt x="833" y="322"/>
                  </a:cubicBezTo>
                  <a:lnTo>
                    <a:pt x="865" y="346"/>
                  </a:lnTo>
                  <a:lnTo>
                    <a:pt x="776" y="316"/>
                  </a:lnTo>
                  <a:lnTo>
                    <a:pt x="808" y="316"/>
                  </a:lnTo>
                  <a:cubicBezTo>
                    <a:pt x="821" y="316"/>
                    <a:pt x="833" y="318"/>
                    <a:pt x="844" y="321"/>
                  </a:cubicBezTo>
                  <a:lnTo>
                    <a:pt x="876" y="329"/>
                  </a:lnTo>
                  <a:lnTo>
                    <a:pt x="840" y="324"/>
                  </a:lnTo>
                  <a:lnTo>
                    <a:pt x="872" y="324"/>
                  </a:lnTo>
                  <a:lnTo>
                    <a:pt x="904" y="324"/>
                  </a:lnTo>
                  <a:cubicBezTo>
                    <a:pt x="920" y="324"/>
                    <a:pt x="936" y="327"/>
                    <a:pt x="951" y="332"/>
                  </a:cubicBezTo>
                  <a:lnTo>
                    <a:pt x="975" y="340"/>
                  </a:lnTo>
                  <a:cubicBezTo>
                    <a:pt x="990" y="345"/>
                    <a:pt x="1005" y="353"/>
                    <a:pt x="1017" y="362"/>
                  </a:cubicBezTo>
                  <a:lnTo>
                    <a:pt x="1049" y="386"/>
                  </a:lnTo>
                  <a:lnTo>
                    <a:pt x="996" y="361"/>
                  </a:lnTo>
                  <a:lnTo>
                    <a:pt x="1028" y="369"/>
                  </a:lnTo>
                  <a:lnTo>
                    <a:pt x="957" y="369"/>
                  </a:lnTo>
                  <a:lnTo>
                    <a:pt x="989" y="361"/>
                  </a:lnTo>
                  <a:cubicBezTo>
                    <a:pt x="1012" y="355"/>
                    <a:pt x="1037" y="355"/>
                    <a:pt x="1060" y="361"/>
                  </a:cubicBezTo>
                  <a:lnTo>
                    <a:pt x="1092" y="369"/>
                  </a:lnTo>
                  <a:lnTo>
                    <a:pt x="1021" y="369"/>
                  </a:lnTo>
                  <a:lnTo>
                    <a:pt x="1053" y="361"/>
                  </a:lnTo>
                  <a:cubicBezTo>
                    <a:pt x="1080" y="354"/>
                    <a:pt x="1109" y="355"/>
                    <a:pt x="1135" y="364"/>
                  </a:cubicBezTo>
                  <a:lnTo>
                    <a:pt x="1159" y="372"/>
                  </a:lnTo>
                  <a:lnTo>
                    <a:pt x="1112" y="364"/>
                  </a:lnTo>
                  <a:lnTo>
                    <a:pt x="1144" y="364"/>
                  </a:lnTo>
                  <a:lnTo>
                    <a:pt x="1109" y="369"/>
                  </a:lnTo>
                  <a:lnTo>
                    <a:pt x="1141" y="361"/>
                  </a:lnTo>
                  <a:cubicBezTo>
                    <a:pt x="1164" y="355"/>
                    <a:pt x="1189" y="355"/>
                    <a:pt x="1212" y="361"/>
                  </a:cubicBezTo>
                  <a:lnTo>
                    <a:pt x="1244" y="369"/>
                  </a:lnTo>
                  <a:lnTo>
                    <a:pt x="1208" y="364"/>
                  </a:lnTo>
                  <a:lnTo>
                    <a:pt x="1240" y="364"/>
                  </a:lnTo>
                  <a:cubicBezTo>
                    <a:pt x="1253" y="364"/>
                    <a:pt x="1265" y="366"/>
                    <a:pt x="1276" y="369"/>
                  </a:cubicBezTo>
                  <a:lnTo>
                    <a:pt x="1308" y="377"/>
                  </a:lnTo>
                  <a:lnTo>
                    <a:pt x="1272" y="372"/>
                  </a:lnTo>
                  <a:lnTo>
                    <a:pt x="1296" y="372"/>
                  </a:lnTo>
                  <a:lnTo>
                    <a:pt x="1261" y="377"/>
                  </a:lnTo>
                  <a:lnTo>
                    <a:pt x="1293" y="369"/>
                  </a:lnTo>
                  <a:lnTo>
                    <a:pt x="1325" y="361"/>
                  </a:lnTo>
                  <a:cubicBezTo>
                    <a:pt x="1348" y="355"/>
                    <a:pt x="1373" y="355"/>
                    <a:pt x="1396" y="361"/>
                  </a:cubicBezTo>
                  <a:lnTo>
                    <a:pt x="1428" y="369"/>
                  </a:lnTo>
                  <a:lnTo>
                    <a:pt x="1392" y="364"/>
                  </a:lnTo>
                  <a:lnTo>
                    <a:pt x="1424" y="364"/>
                  </a:lnTo>
                  <a:lnTo>
                    <a:pt x="1448" y="364"/>
                  </a:lnTo>
                  <a:cubicBezTo>
                    <a:pt x="1471" y="364"/>
                    <a:pt x="1494" y="370"/>
                    <a:pt x="1515" y="380"/>
                  </a:cubicBezTo>
                  <a:lnTo>
                    <a:pt x="1547" y="396"/>
                  </a:lnTo>
                  <a:lnTo>
                    <a:pt x="1480" y="380"/>
                  </a:lnTo>
                  <a:lnTo>
                    <a:pt x="1512" y="380"/>
                  </a:lnTo>
                  <a:cubicBezTo>
                    <a:pt x="1525" y="380"/>
                    <a:pt x="1537" y="382"/>
                    <a:pt x="1548" y="385"/>
                  </a:cubicBezTo>
                  <a:lnTo>
                    <a:pt x="1580" y="393"/>
                  </a:lnTo>
                  <a:lnTo>
                    <a:pt x="1544" y="388"/>
                  </a:lnTo>
                  <a:lnTo>
                    <a:pt x="1576" y="388"/>
                  </a:lnTo>
                  <a:cubicBezTo>
                    <a:pt x="1599" y="388"/>
                    <a:pt x="1622" y="394"/>
                    <a:pt x="1643" y="404"/>
                  </a:cubicBezTo>
                  <a:lnTo>
                    <a:pt x="1675" y="420"/>
                  </a:lnTo>
                  <a:lnTo>
                    <a:pt x="1655" y="412"/>
                  </a:lnTo>
                  <a:lnTo>
                    <a:pt x="1679" y="420"/>
                  </a:lnTo>
                  <a:cubicBezTo>
                    <a:pt x="1694" y="425"/>
                    <a:pt x="1709" y="433"/>
                    <a:pt x="1721" y="442"/>
                  </a:cubicBezTo>
                  <a:lnTo>
                    <a:pt x="1753" y="466"/>
                  </a:lnTo>
                  <a:cubicBezTo>
                    <a:pt x="1819" y="515"/>
                    <a:pt x="1832" y="608"/>
                    <a:pt x="1783" y="673"/>
                  </a:cubicBezTo>
                  <a:cubicBezTo>
                    <a:pt x="1734" y="739"/>
                    <a:pt x="1641" y="752"/>
                    <a:pt x="1576" y="703"/>
                  </a:cubicBezTo>
                  <a:lnTo>
                    <a:pt x="1544" y="679"/>
                  </a:lnTo>
                  <a:lnTo>
                    <a:pt x="1586" y="701"/>
                  </a:lnTo>
                  <a:lnTo>
                    <a:pt x="1562" y="693"/>
                  </a:lnTo>
                  <a:cubicBezTo>
                    <a:pt x="1555" y="691"/>
                    <a:pt x="1549" y="688"/>
                    <a:pt x="1542" y="685"/>
                  </a:cubicBezTo>
                  <a:lnTo>
                    <a:pt x="1510" y="669"/>
                  </a:lnTo>
                  <a:lnTo>
                    <a:pt x="1576" y="684"/>
                  </a:lnTo>
                  <a:lnTo>
                    <a:pt x="1544" y="684"/>
                  </a:lnTo>
                  <a:cubicBezTo>
                    <a:pt x="1532" y="684"/>
                    <a:pt x="1520" y="683"/>
                    <a:pt x="1509" y="680"/>
                  </a:cubicBezTo>
                  <a:lnTo>
                    <a:pt x="1477" y="672"/>
                  </a:lnTo>
                  <a:lnTo>
                    <a:pt x="1512" y="676"/>
                  </a:lnTo>
                  <a:lnTo>
                    <a:pt x="1480" y="676"/>
                  </a:lnTo>
                  <a:cubicBezTo>
                    <a:pt x="1457" y="676"/>
                    <a:pt x="1435" y="671"/>
                    <a:pt x="1414" y="661"/>
                  </a:cubicBezTo>
                  <a:lnTo>
                    <a:pt x="1382" y="645"/>
                  </a:lnTo>
                  <a:lnTo>
                    <a:pt x="1448" y="660"/>
                  </a:lnTo>
                  <a:lnTo>
                    <a:pt x="1424" y="660"/>
                  </a:lnTo>
                  <a:lnTo>
                    <a:pt x="1392" y="660"/>
                  </a:lnTo>
                  <a:cubicBezTo>
                    <a:pt x="1380" y="660"/>
                    <a:pt x="1368" y="659"/>
                    <a:pt x="1357" y="656"/>
                  </a:cubicBezTo>
                  <a:lnTo>
                    <a:pt x="1325" y="648"/>
                  </a:lnTo>
                  <a:lnTo>
                    <a:pt x="1396" y="648"/>
                  </a:lnTo>
                  <a:lnTo>
                    <a:pt x="1364" y="656"/>
                  </a:lnTo>
                  <a:lnTo>
                    <a:pt x="1332" y="664"/>
                  </a:lnTo>
                  <a:cubicBezTo>
                    <a:pt x="1321" y="667"/>
                    <a:pt x="1309" y="668"/>
                    <a:pt x="1296" y="668"/>
                  </a:cubicBezTo>
                  <a:lnTo>
                    <a:pt x="1272" y="668"/>
                  </a:lnTo>
                  <a:cubicBezTo>
                    <a:pt x="1260" y="668"/>
                    <a:pt x="1248" y="667"/>
                    <a:pt x="1237" y="664"/>
                  </a:cubicBezTo>
                  <a:lnTo>
                    <a:pt x="1205" y="656"/>
                  </a:lnTo>
                  <a:lnTo>
                    <a:pt x="1240" y="660"/>
                  </a:lnTo>
                  <a:lnTo>
                    <a:pt x="1208" y="660"/>
                  </a:lnTo>
                  <a:cubicBezTo>
                    <a:pt x="1196" y="660"/>
                    <a:pt x="1184" y="659"/>
                    <a:pt x="1173" y="656"/>
                  </a:cubicBezTo>
                  <a:lnTo>
                    <a:pt x="1141" y="648"/>
                  </a:lnTo>
                  <a:lnTo>
                    <a:pt x="1212" y="648"/>
                  </a:lnTo>
                  <a:lnTo>
                    <a:pt x="1180" y="656"/>
                  </a:lnTo>
                  <a:cubicBezTo>
                    <a:pt x="1169" y="659"/>
                    <a:pt x="1157" y="660"/>
                    <a:pt x="1144" y="660"/>
                  </a:cubicBezTo>
                  <a:lnTo>
                    <a:pt x="1112" y="660"/>
                  </a:lnTo>
                  <a:cubicBezTo>
                    <a:pt x="1097" y="660"/>
                    <a:pt x="1081" y="658"/>
                    <a:pt x="1066" y="653"/>
                  </a:cubicBezTo>
                  <a:lnTo>
                    <a:pt x="1042" y="645"/>
                  </a:lnTo>
                  <a:lnTo>
                    <a:pt x="1124" y="648"/>
                  </a:lnTo>
                  <a:lnTo>
                    <a:pt x="1092" y="656"/>
                  </a:lnTo>
                  <a:cubicBezTo>
                    <a:pt x="1069" y="662"/>
                    <a:pt x="1044" y="662"/>
                    <a:pt x="1021" y="656"/>
                  </a:cubicBezTo>
                  <a:lnTo>
                    <a:pt x="989" y="648"/>
                  </a:lnTo>
                  <a:lnTo>
                    <a:pt x="1060" y="648"/>
                  </a:lnTo>
                  <a:lnTo>
                    <a:pt x="1028" y="656"/>
                  </a:lnTo>
                  <a:cubicBezTo>
                    <a:pt x="1005" y="662"/>
                    <a:pt x="980" y="662"/>
                    <a:pt x="957" y="656"/>
                  </a:cubicBezTo>
                  <a:lnTo>
                    <a:pt x="925" y="648"/>
                  </a:lnTo>
                  <a:cubicBezTo>
                    <a:pt x="905" y="643"/>
                    <a:pt x="887" y="635"/>
                    <a:pt x="872" y="623"/>
                  </a:cubicBezTo>
                  <a:lnTo>
                    <a:pt x="840" y="599"/>
                  </a:lnTo>
                  <a:lnTo>
                    <a:pt x="882" y="621"/>
                  </a:lnTo>
                  <a:lnTo>
                    <a:pt x="858" y="613"/>
                  </a:lnTo>
                  <a:lnTo>
                    <a:pt x="904" y="620"/>
                  </a:lnTo>
                  <a:lnTo>
                    <a:pt x="872" y="620"/>
                  </a:lnTo>
                  <a:lnTo>
                    <a:pt x="840" y="620"/>
                  </a:lnTo>
                  <a:cubicBezTo>
                    <a:pt x="828" y="620"/>
                    <a:pt x="816" y="619"/>
                    <a:pt x="805" y="616"/>
                  </a:cubicBezTo>
                  <a:lnTo>
                    <a:pt x="773" y="608"/>
                  </a:lnTo>
                  <a:lnTo>
                    <a:pt x="808" y="612"/>
                  </a:lnTo>
                  <a:lnTo>
                    <a:pt x="776" y="612"/>
                  </a:lnTo>
                  <a:cubicBezTo>
                    <a:pt x="744" y="612"/>
                    <a:pt x="713" y="602"/>
                    <a:pt x="688" y="583"/>
                  </a:cubicBezTo>
                  <a:lnTo>
                    <a:pt x="656" y="559"/>
                  </a:lnTo>
                  <a:lnTo>
                    <a:pt x="698" y="581"/>
                  </a:lnTo>
                  <a:lnTo>
                    <a:pt x="674" y="573"/>
                  </a:lnTo>
                  <a:lnTo>
                    <a:pt x="720" y="580"/>
                  </a:lnTo>
                  <a:lnTo>
                    <a:pt x="688" y="580"/>
                  </a:lnTo>
                  <a:cubicBezTo>
                    <a:pt x="639" y="580"/>
                    <a:pt x="593" y="556"/>
                    <a:pt x="565" y="515"/>
                  </a:cubicBezTo>
                  <a:lnTo>
                    <a:pt x="533" y="467"/>
                  </a:lnTo>
                  <a:lnTo>
                    <a:pt x="621" y="528"/>
                  </a:lnTo>
                  <a:lnTo>
                    <a:pt x="589" y="520"/>
                  </a:lnTo>
                  <a:cubicBezTo>
                    <a:pt x="578" y="517"/>
                    <a:pt x="568" y="514"/>
                    <a:pt x="558" y="509"/>
                  </a:cubicBezTo>
                  <a:lnTo>
                    <a:pt x="526" y="493"/>
                  </a:lnTo>
                  <a:lnTo>
                    <a:pt x="557" y="504"/>
                  </a:lnTo>
                  <a:lnTo>
                    <a:pt x="514" y="493"/>
                  </a:lnTo>
                  <a:lnTo>
                    <a:pt x="490" y="485"/>
                  </a:lnTo>
                  <a:lnTo>
                    <a:pt x="536" y="492"/>
                  </a:lnTo>
                  <a:lnTo>
                    <a:pt x="504" y="492"/>
                  </a:lnTo>
                  <a:lnTo>
                    <a:pt x="472" y="492"/>
                  </a:lnTo>
                  <a:cubicBezTo>
                    <a:pt x="449" y="492"/>
                    <a:pt x="427" y="487"/>
                    <a:pt x="406" y="477"/>
                  </a:cubicBezTo>
                  <a:lnTo>
                    <a:pt x="374" y="461"/>
                  </a:lnTo>
                  <a:lnTo>
                    <a:pt x="405" y="472"/>
                  </a:lnTo>
                  <a:lnTo>
                    <a:pt x="373" y="464"/>
                  </a:lnTo>
                  <a:cubicBezTo>
                    <a:pt x="340" y="456"/>
                    <a:pt x="310" y="436"/>
                    <a:pt x="290" y="409"/>
                  </a:cubicBezTo>
                  <a:lnTo>
                    <a:pt x="266" y="377"/>
                  </a:lnTo>
                  <a:lnTo>
                    <a:pt x="349" y="432"/>
                  </a:lnTo>
                  <a:lnTo>
                    <a:pt x="317" y="424"/>
                  </a:lnTo>
                  <a:cubicBezTo>
                    <a:pt x="306" y="421"/>
                    <a:pt x="296" y="418"/>
                    <a:pt x="286" y="413"/>
                  </a:cubicBezTo>
                  <a:lnTo>
                    <a:pt x="254" y="397"/>
                  </a:lnTo>
                  <a:cubicBezTo>
                    <a:pt x="246" y="393"/>
                    <a:pt x="239" y="388"/>
                    <a:pt x="232" y="383"/>
                  </a:cubicBezTo>
                  <a:lnTo>
                    <a:pt x="200" y="359"/>
                  </a:lnTo>
                  <a:lnTo>
                    <a:pt x="288" y="388"/>
                  </a:lnTo>
                  <a:lnTo>
                    <a:pt x="256" y="388"/>
                  </a:lnTo>
                  <a:cubicBezTo>
                    <a:pt x="244" y="388"/>
                    <a:pt x="232" y="387"/>
                    <a:pt x="221" y="384"/>
                  </a:cubicBezTo>
                  <a:lnTo>
                    <a:pt x="189" y="376"/>
                  </a:lnTo>
                  <a:cubicBezTo>
                    <a:pt x="172" y="372"/>
                    <a:pt x="156" y="365"/>
                    <a:pt x="142" y="356"/>
                  </a:cubicBezTo>
                  <a:lnTo>
                    <a:pt x="118" y="340"/>
                  </a:lnTo>
                  <a:cubicBezTo>
                    <a:pt x="102" y="329"/>
                    <a:pt x="88" y="315"/>
                    <a:pt x="77" y="299"/>
                  </a:cubicBezTo>
                  <a:lnTo>
                    <a:pt x="45" y="251"/>
                  </a:lnTo>
                  <a:cubicBezTo>
                    <a:pt x="0" y="183"/>
                    <a:pt x="18" y="91"/>
                    <a:pt x="86" y="45"/>
                  </a:cubicBezTo>
                  <a:cubicBezTo>
                    <a:pt x="154" y="0"/>
                    <a:pt x="246" y="18"/>
                    <a:pt x="292" y="86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8"/>
            <p:cNvSpPr>
              <a:spLocks/>
            </p:cNvSpPr>
            <p:nvPr/>
          </p:nvSpPr>
          <p:spPr bwMode="auto">
            <a:xfrm>
              <a:off x="3181" y="2808"/>
              <a:ext cx="112" cy="31"/>
            </a:xfrm>
            <a:custGeom>
              <a:avLst/>
              <a:gdLst>
                <a:gd name="T0" fmla="*/ 12 w 1840"/>
                <a:gd name="T1" fmla="*/ 3 h 504"/>
                <a:gd name="T2" fmla="*/ 20 w 1840"/>
                <a:gd name="T3" fmla="*/ 5 h 504"/>
                <a:gd name="T4" fmla="*/ 23 w 1840"/>
                <a:gd name="T5" fmla="*/ 4 h 504"/>
                <a:gd name="T6" fmla="*/ 21 w 1840"/>
                <a:gd name="T7" fmla="*/ 5 h 504"/>
                <a:gd name="T8" fmla="*/ 32 w 1840"/>
                <a:gd name="T9" fmla="*/ 9 h 504"/>
                <a:gd name="T10" fmla="*/ 29 w 1840"/>
                <a:gd name="T11" fmla="*/ 6 h 504"/>
                <a:gd name="T12" fmla="*/ 37 w 1840"/>
                <a:gd name="T13" fmla="*/ 11 h 504"/>
                <a:gd name="T14" fmla="*/ 37 w 1840"/>
                <a:gd name="T15" fmla="*/ 9 h 504"/>
                <a:gd name="T16" fmla="*/ 41 w 1840"/>
                <a:gd name="T17" fmla="*/ 9 h 504"/>
                <a:gd name="T18" fmla="*/ 38 w 1840"/>
                <a:gd name="T19" fmla="*/ 9 h 504"/>
                <a:gd name="T20" fmla="*/ 42 w 1840"/>
                <a:gd name="T21" fmla="*/ 10 h 504"/>
                <a:gd name="T22" fmla="*/ 44 w 1840"/>
                <a:gd name="T23" fmla="*/ 10 h 504"/>
                <a:gd name="T24" fmla="*/ 46 w 1840"/>
                <a:gd name="T25" fmla="*/ 9 h 504"/>
                <a:gd name="T26" fmla="*/ 51 w 1840"/>
                <a:gd name="T27" fmla="*/ 9 h 504"/>
                <a:gd name="T28" fmla="*/ 57 w 1840"/>
                <a:gd name="T29" fmla="*/ 9 h 504"/>
                <a:gd name="T30" fmla="*/ 63 w 1840"/>
                <a:gd name="T31" fmla="*/ 10 h 504"/>
                <a:gd name="T32" fmla="*/ 64 w 1840"/>
                <a:gd name="T33" fmla="*/ 10 h 504"/>
                <a:gd name="T34" fmla="*/ 64 w 1840"/>
                <a:gd name="T35" fmla="*/ 10 h 504"/>
                <a:gd name="T36" fmla="*/ 72 w 1840"/>
                <a:gd name="T37" fmla="*/ 10 h 504"/>
                <a:gd name="T38" fmla="*/ 72 w 1840"/>
                <a:gd name="T39" fmla="*/ 10 h 504"/>
                <a:gd name="T40" fmla="*/ 78 w 1840"/>
                <a:gd name="T41" fmla="*/ 10 h 504"/>
                <a:gd name="T42" fmla="*/ 79 w 1840"/>
                <a:gd name="T43" fmla="*/ 10 h 504"/>
                <a:gd name="T44" fmla="*/ 81 w 1840"/>
                <a:gd name="T45" fmla="*/ 10 h 504"/>
                <a:gd name="T46" fmla="*/ 89 w 1840"/>
                <a:gd name="T47" fmla="*/ 11 h 504"/>
                <a:gd name="T48" fmla="*/ 86 w 1840"/>
                <a:gd name="T49" fmla="*/ 12 h 504"/>
                <a:gd name="T50" fmla="*/ 92 w 1840"/>
                <a:gd name="T51" fmla="*/ 11 h 504"/>
                <a:gd name="T52" fmla="*/ 100 w 1840"/>
                <a:gd name="T53" fmla="*/ 12 h 504"/>
                <a:gd name="T54" fmla="*/ 98 w 1840"/>
                <a:gd name="T55" fmla="*/ 11 h 504"/>
                <a:gd name="T56" fmla="*/ 110 w 1840"/>
                <a:gd name="T57" fmla="*/ 25 h 504"/>
                <a:gd name="T58" fmla="*/ 102 w 1840"/>
                <a:gd name="T59" fmla="*/ 28 h 504"/>
                <a:gd name="T60" fmla="*/ 92 w 1840"/>
                <a:gd name="T61" fmla="*/ 29 h 504"/>
                <a:gd name="T62" fmla="*/ 92 w 1840"/>
                <a:gd name="T63" fmla="*/ 29 h 504"/>
                <a:gd name="T64" fmla="*/ 91 w 1840"/>
                <a:gd name="T65" fmla="*/ 29 h 504"/>
                <a:gd name="T66" fmla="*/ 84 w 1840"/>
                <a:gd name="T67" fmla="*/ 28 h 504"/>
                <a:gd name="T68" fmla="*/ 85 w 1840"/>
                <a:gd name="T69" fmla="*/ 27 h 504"/>
                <a:gd name="T70" fmla="*/ 79 w 1840"/>
                <a:gd name="T71" fmla="*/ 28 h 504"/>
                <a:gd name="T72" fmla="*/ 73 w 1840"/>
                <a:gd name="T73" fmla="*/ 28 h 504"/>
                <a:gd name="T74" fmla="*/ 72 w 1840"/>
                <a:gd name="T75" fmla="*/ 28 h 504"/>
                <a:gd name="T76" fmla="*/ 68 w 1840"/>
                <a:gd name="T77" fmla="*/ 28 h 504"/>
                <a:gd name="T78" fmla="*/ 68 w 1840"/>
                <a:gd name="T79" fmla="*/ 28 h 504"/>
                <a:gd name="T80" fmla="*/ 64 w 1840"/>
                <a:gd name="T81" fmla="*/ 28 h 504"/>
                <a:gd name="T82" fmla="*/ 59 w 1840"/>
                <a:gd name="T83" fmla="*/ 27 h 504"/>
                <a:gd name="T84" fmla="*/ 57 w 1840"/>
                <a:gd name="T85" fmla="*/ 27 h 504"/>
                <a:gd name="T86" fmla="*/ 51 w 1840"/>
                <a:gd name="T87" fmla="*/ 27 h 504"/>
                <a:gd name="T88" fmla="*/ 54 w 1840"/>
                <a:gd name="T89" fmla="*/ 25 h 504"/>
                <a:gd name="T90" fmla="*/ 48 w 1840"/>
                <a:gd name="T91" fmla="*/ 27 h 504"/>
                <a:gd name="T92" fmla="*/ 42 w 1840"/>
                <a:gd name="T93" fmla="*/ 28 h 504"/>
                <a:gd name="T94" fmla="*/ 43 w 1840"/>
                <a:gd name="T95" fmla="*/ 27 h 504"/>
                <a:gd name="T96" fmla="*/ 32 w 1840"/>
                <a:gd name="T97" fmla="*/ 25 h 504"/>
                <a:gd name="T98" fmla="*/ 32 w 1840"/>
                <a:gd name="T99" fmla="*/ 27 h 504"/>
                <a:gd name="T100" fmla="*/ 24 w 1840"/>
                <a:gd name="T101" fmla="*/ 24 h 504"/>
                <a:gd name="T102" fmla="*/ 25 w 1840"/>
                <a:gd name="T103" fmla="*/ 24 h 504"/>
                <a:gd name="T104" fmla="*/ 19 w 1840"/>
                <a:gd name="T105" fmla="*/ 22 h 504"/>
                <a:gd name="T106" fmla="*/ 21 w 1840"/>
                <a:gd name="T107" fmla="*/ 23 h 504"/>
                <a:gd name="T108" fmla="*/ 13 w 1840"/>
                <a:gd name="T109" fmla="*/ 19 h 504"/>
                <a:gd name="T110" fmla="*/ 12 w 1840"/>
                <a:gd name="T111" fmla="*/ 21 h 504"/>
                <a:gd name="T112" fmla="*/ 12 w 1840"/>
                <a:gd name="T113" fmla="*/ 21 h 504"/>
                <a:gd name="T114" fmla="*/ 3 w 1840"/>
                <a:gd name="T115" fmla="*/ 5 h 5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40" h="504">
                  <a:moveTo>
                    <a:pt x="256" y="49"/>
                  </a:moveTo>
                  <a:lnTo>
                    <a:pt x="288" y="73"/>
                  </a:lnTo>
                  <a:lnTo>
                    <a:pt x="199" y="43"/>
                  </a:lnTo>
                  <a:lnTo>
                    <a:pt x="231" y="43"/>
                  </a:lnTo>
                  <a:cubicBezTo>
                    <a:pt x="254" y="43"/>
                    <a:pt x="277" y="49"/>
                    <a:pt x="298" y="59"/>
                  </a:cubicBezTo>
                  <a:lnTo>
                    <a:pt x="330" y="75"/>
                  </a:lnTo>
                  <a:lnTo>
                    <a:pt x="175" y="89"/>
                  </a:lnTo>
                  <a:lnTo>
                    <a:pt x="207" y="65"/>
                  </a:lnTo>
                  <a:cubicBezTo>
                    <a:pt x="257" y="27"/>
                    <a:pt x="325" y="26"/>
                    <a:pt x="378" y="60"/>
                  </a:cubicBezTo>
                  <a:lnTo>
                    <a:pt x="402" y="76"/>
                  </a:lnTo>
                  <a:lnTo>
                    <a:pt x="440" y="105"/>
                  </a:lnTo>
                  <a:lnTo>
                    <a:pt x="351" y="75"/>
                  </a:lnTo>
                  <a:lnTo>
                    <a:pt x="383" y="75"/>
                  </a:lnTo>
                  <a:cubicBezTo>
                    <a:pt x="423" y="75"/>
                    <a:pt x="460" y="91"/>
                    <a:pt x="488" y="119"/>
                  </a:cubicBezTo>
                  <a:lnTo>
                    <a:pt x="520" y="151"/>
                  </a:lnTo>
                  <a:lnTo>
                    <a:pt x="380" y="112"/>
                  </a:lnTo>
                  <a:lnTo>
                    <a:pt x="412" y="104"/>
                  </a:lnTo>
                  <a:cubicBezTo>
                    <a:pt x="435" y="98"/>
                    <a:pt x="460" y="98"/>
                    <a:pt x="483" y="104"/>
                  </a:cubicBezTo>
                  <a:lnTo>
                    <a:pt x="515" y="112"/>
                  </a:lnTo>
                  <a:cubicBezTo>
                    <a:pt x="541" y="118"/>
                    <a:pt x="565" y="132"/>
                    <a:pt x="584" y="151"/>
                  </a:cubicBezTo>
                  <a:lnTo>
                    <a:pt x="608" y="175"/>
                  </a:lnTo>
                  <a:lnTo>
                    <a:pt x="539" y="136"/>
                  </a:lnTo>
                  <a:lnTo>
                    <a:pt x="571" y="144"/>
                  </a:lnTo>
                  <a:lnTo>
                    <a:pt x="603" y="152"/>
                  </a:lnTo>
                  <a:lnTo>
                    <a:pt x="501" y="163"/>
                  </a:lnTo>
                  <a:lnTo>
                    <a:pt x="533" y="147"/>
                  </a:lnTo>
                  <a:cubicBezTo>
                    <a:pt x="575" y="126"/>
                    <a:pt x="624" y="126"/>
                    <a:pt x="666" y="147"/>
                  </a:cubicBezTo>
                  <a:lnTo>
                    <a:pt x="698" y="163"/>
                  </a:lnTo>
                  <a:lnTo>
                    <a:pt x="596" y="152"/>
                  </a:lnTo>
                  <a:lnTo>
                    <a:pt x="628" y="144"/>
                  </a:lnTo>
                  <a:cubicBezTo>
                    <a:pt x="668" y="134"/>
                    <a:pt x="711" y="141"/>
                    <a:pt x="746" y="164"/>
                  </a:cubicBezTo>
                  <a:lnTo>
                    <a:pt x="770" y="180"/>
                  </a:lnTo>
                  <a:lnTo>
                    <a:pt x="687" y="155"/>
                  </a:lnTo>
                  <a:lnTo>
                    <a:pt x="719" y="155"/>
                  </a:lnTo>
                  <a:lnTo>
                    <a:pt x="751" y="155"/>
                  </a:lnTo>
                  <a:lnTo>
                    <a:pt x="716" y="160"/>
                  </a:lnTo>
                  <a:lnTo>
                    <a:pt x="748" y="152"/>
                  </a:lnTo>
                  <a:lnTo>
                    <a:pt x="717" y="163"/>
                  </a:lnTo>
                  <a:lnTo>
                    <a:pt x="749" y="147"/>
                  </a:lnTo>
                  <a:cubicBezTo>
                    <a:pt x="784" y="130"/>
                    <a:pt x="825" y="127"/>
                    <a:pt x="862" y="139"/>
                  </a:cubicBezTo>
                  <a:lnTo>
                    <a:pt x="886" y="147"/>
                  </a:lnTo>
                  <a:lnTo>
                    <a:pt x="839" y="139"/>
                  </a:lnTo>
                  <a:lnTo>
                    <a:pt x="871" y="139"/>
                  </a:lnTo>
                  <a:lnTo>
                    <a:pt x="903" y="139"/>
                  </a:lnTo>
                  <a:lnTo>
                    <a:pt x="935" y="139"/>
                  </a:lnTo>
                  <a:cubicBezTo>
                    <a:pt x="948" y="139"/>
                    <a:pt x="960" y="141"/>
                    <a:pt x="971" y="144"/>
                  </a:cubicBezTo>
                  <a:lnTo>
                    <a:pt x="1003" y="152"/>
                  </a:lnTo>
                  <a:lnTo>
                    <a:pt x="1035" y="160"/>
                  </a:lnTo>
                  <a:lnTo>
                    <a:pt x="999" y="155"/>
                  </a:lnTo>
                  <a:lnTo>
                    <a:pt x="1023" y="155"/>
                  </a:lnTo>
                  <a:lnTo>
                    <a:pt x="1055" y="155"/>
                  </a:lnTo>
                  <a:cubicBezTo>
                    <a:pt x="1068" y="155"/>
                    <a:pt x="1080" y="157"/>
                    <a:pt x="1091" y="160"/>
                  </a:cubicBezTo>
                  <a:lnTo>
                    <a:pt x="1123" y="168"/>
                  </a:lnTo>
                  <a:lnTo>
                    <a:pt x="1052" y="168"/>
                  </a:lnTo>
                  <a:lnTo>
                    <a:pt x="1084" y="160"/>
                  </a:lnTo>
                  <a:cubicBezTo>
                    <a:pt x="1107" y="154"/>
                    <a:pt x="1132" y="154"/>
                    <a:pt x="1155" y="160"/>
                  </a:cubicBezTo>
                  <a:lnTo>
                    <a:pt x="1187" y="168"/>
                  </a:lnTo>
                  <a:lnTo>
                    <a:pt x="1116" y="168"/>
                  </a:lnTo>
                  <a:lnTo>
                    <a:pt x="1148" y="160"/>
                  </a:lnTo>
                  <a:cubicBezTo>
                    <a:pt x="1159" y="157"/>
                    <a:pt x="1171" y="155"/>
                    <a:pt x="1183" y="155"/>
                  </a:cubicBezTo>
                  <a:lnTo>
                    <a:pt x="1207" y="155"/>
                  </a:lnTo>
                  <a:cubicBezTo>
                    <a:pt x="1220" y="155"/>
                    <a:pt x="1232" y="157"/>
                    <a:pt x="1243" y="160"/>
                  </a:cubicBezTo>
                  <a:lnTo>
                    <a:pt x="1275" y="168"/>
                  </a:lnTo>
                  <a:lnTo>
                    <a:pt x="1239" y="163"/>
                  </a:lnTo>
                  <a:lnTo>
                    <a:pt x="1271" y="163"/>
                  </a:lnTo>
                  <a:lnTo>
                    <a:pt x="1303" y="163"/>
                  </a:lnTo>
                  <a:lnTo>
                    <a:pt x="1335" y="163"/>
                  </a:lnTo>
                  <a:lnTo>
                    <a:pt x="1300" y="168"/>
                  </a:lnTo>
                  <a:lnTo>
                    <a:pt x="1332" y="160"/>
                  </a:lnTo>
                  <a:cubicBezTo>
                    <a:pt x="1359" y="153"/>
                    <a:pt x="1388" y="154"/>
                    <a:pt x="1414" y="163"/>
                  </a:cubicBezTo>
                  <a:lnTo>
                    <a:pt x="1438" y="171"/>
                  </a:lnTo>
                  <a:lnTo>
                    <a:pt x="1459" y="176"/>
                  </a:lnTo>
                  <a:cubicBezTo>
                    <a:pt x="1470" y="179"/>
                    <a:pt x="1480" y="182"/>
                    <a:pt x="1490" y="187"/>
                  </a:cubicBezTo>
                  <a:lnTo>
                    <a:pt x="1522" y="203"/>
                  </a:lnTo>
                  <a:lnTo>
                    <a:pt x="1420" y="192"/>
                  </a:lnTo>
                  <a:lnTo>
                    <a:pt x="1452" y="184"/>
                  </a:lnTo>
                  <a:lnTo>
                    <a:pt x="1484" y="176"/>
                  </a:lnTo>
                  <a:cubicBezTo>
                    <a:pt x="1495" y="173"/>
                    <a:pt x="1507" y="171"/>
                    <a:pt x="1519" y="171"/>
                  </a:cubicBezTo>
                  <a:lnTo>
                    <a:pt x="1543" y="171"/>
                  </a:lnTo>
                  <a:cubicBezTo>
                    <a:pt x="1566" y="171"/>
                    <a:pt x="1589" y="177"/>
                    <a:pt x="1610" y="187"/>
                  </a:cubicBezTo>
                  <a:lnTo>
                    <a:pt x="1642" y="203"/>
                  </a:lnTo>
                  <a:lnTo>
                    <a:pt x="1540" y="192"/>
                  </a:lnTo>
                  <a:lnTo>
                    <a:pt x="1572" y="184"/>
                  </a:lnTo>
                  <a:lnTo>
                    <a:pt x="1604" y="176"/>
                  </a:lnTo>
                  <a:cubicBezTo>
                    <a:pt x="1638" y="167"/>
                    <a:pt x="1674" y="171"/>
                    <a:pt x="1706" y="187"/>
                  </a:cubicBezTo>
                  <a:lnTo>
                    <a:pt x="1738" y="203"/>
                  </a:lnTo>
                  <a:cubicBezTo>
                    <a:pt x="1811" y="240"/>
                    <a:pt x="1840" y="329"/>
                    <a:pt x="1804" y="402"/>
                  </a:cubicBezTo>
                  <a:cubicBezTo>
                    <a:pt x="1767" y="475"/>
                    <a:pt x="1678" y="504"/>
                    <a:pt x="1605" y="468"/>
                  </a:cubicBezTo>
                  <a:lnTo>
                    <a:pt x="1573" y="452"/>
                  </a:lnTo>
                  <a:lnTo>
                    <a:pt x="1675" y="463"/>
                  </a:lnTo>
                  <a:lnTo>
                    <a:pt x="1643" y="471"/>
                  </a:lnTo>
                  <a:lnTo>
                    <a:pt x="1611" y="479"/>
                  </a:lnTo>
                  <a:cubicBezTo>
                    <a:pt x="1577" y="488"/>
                    <a:pt x="1541" y="484"/>
                    <a:pt x="1509" y="468"/>
                  </a:cubicBezTo>
                  <a:lnTo>
                    <a:pt x="1477" y="452"/>
                  </a:lnTo>
                  <a:lnTo>
                    <a:pt x="1543" y="467"/>
                  </a:lnTo>
                  <a:lnTo>
                    <a:pt x="1519" y="467"/>
                  </a:lnTo>
                  <a:lnTo>
                    <a:pt x="1555" y="463"/>
                  </a:lnTo>
                  <a:lnTo>
                    <a:pt x="1523" y="471"/>
                  </a:lnTo>
                  <a:lnTo>
                    <a:pt x="1491" y="479"/>
                  </a:lnTo>
                  <a:cubicBezTo>
                    <a:pt x="1457" y="488"/>
                    <a:pt x="1421" y="484"/>
                    <a:pt x="1389" y="468"/>
                  </a:cubicBezTo>
                  <a:lnTo>
                    <a:pt x="1357" y="452"/>
                  </a:lnTo>
                  <a:lnTo>
                    <a:pt x="1388" y="463"/>
                  </a:lnTo>
                  <a:lnTo>
                    <a:pt x="1345" y="452"/>
                  </a:lnTo>
                  <a:lnTo>
                    <a:pt x="1321" y="444"/>
                  </a:lnTo>
                  <a:lnTo>
                    <a:pt x="1403" y="447"/>
                  </a:lnTo>
                  <a:lnTo>
                    <a:pt x="1371" y="455"/>
                  </a:lnTo>
                  <a:cubicBezTo>
                    <a:pt x="1360" y="458"/>
                    <a:pt x="1348" y="459"/>
                    <a:pt x="1335" y="459"/>
                  </a:cubicBezTo>
                  <a:lnTo>
                    <a:pt x="1303" y="459"/>
                  </a:lnTo>
                  <a:lnTo>
                    <a:pt x="1271" y="459"/>
                  </a:lnTo>
                  <a:lnTo>
                    <a:pt x="1239" y="459"/>
                  </a:lnTo>
                  <a:cubicBezTo>
                    <a:pt x="1227" y="459"/>
                    <a:pt x="1215" y="458"/>
                    <a:pt x="1204" y="455"/>
                  </a:cubicBezTo>
                  <a:lnTo>
                    <a:pt x="1172" y="447"/>
                  </a:lnTo>
                  <a:lnTo>
                    <a:pt x="1207" y="451"/>
                  </a:lnTo>
                  <a:lnTo>
                    <a:pt x="1183" y="451"/>
                  </a:lnTo>
                  <a:lnTo>
                    <a:pt x="1219" y="447"/>
                  </a:lnTo>
                  <a:lnTo>
                    <a:pt x="1187" y="455"/>
                  </a:lnTo>
                  <a:cubicBezTo>
                    <a:pt x="1164" y="461"/>
                    <a:pt x="1139" y="461"/>
                    <a:pt x="1116" y="455"/>
                  </a:cubicBezTo>
                  <a:lnTo>
                    <a:pt x="1084" y="447"/>
                  </a:lnTo>
                  <a:lnTo>
                    <a:pt x="1155" y="447"/>
                  </a:lnTo>
                  <a:lnTo>
                    <a:pt x="1123" y="455"/>
                  </a:lnTo>
                  <a:cubicBezTo>
                    <a:pt x="1100" y="461"/>
                    <a:pt x="1075" y="461"/>
                    <a:pt x="1052" y="455"/>
                  </a:cubicBezTo>
                  <a:lnTo>
                    <a:pt x="1020" y="447"/>
                  </a:lnTo>
                  <a:lnTo>
                    <a:pt x="1055" y="451"/>
                  </a:lnTo>
                  <a:lnTo>
                    <a:pt x="1023" y="451"/>
                  </a:lnTo>
                  <a:lnTo>
                    <a:pt x="999" y="451"/>
                  </a:lnTo>
                  <a:cubicBezTo>
                    <a:pt x="987" y="451"/>
                    <a:pt x="975" y="450"/>
                    <a:pt x="964" y="447"/>
                  </a:cubicBezTo>
                  <a:lnTo>
                    <a:pt x="932" y="439"/>
                  </a:lnTo>
                  <a:lnTo>
                    <a:pt x="900" y="431"/>
                  </a:lnTo>
                  <a:lnTo>
                    <a:pt x="935" y="435"/>
                  </a:lnTo>
                  <a:lnTo>
                    <a:pt x="903" y="435"/>
                  </a:lnTo>
                  <a:lnTo>
                    <a:pt x="871" y="435"/>
                  </a:lnTo>
                  <a:lnTo>
                    <a:pt x="839" y="435"/>
                  </a:lnTo>
                  <a:cubicBezTo>
                    <a:pt x="824" y="435"/>
                    <a:pt x="808" y="433"/>
                    <a:pt x="793" y="428"/>
                  </a:cubicBezTo>
                  <a:lnTo>
                    <a:pt x="769" y="420"/>
                  </a:lnTo>
                  <a:lnTo>
                    <a:pt x="882" y="412"/>
                  </a:lnTo>
                  <a:lnTo>
                    <a:pt x="850" y="428"/>
                  </a:lnTo>
                  <a:cubicBezTo>
                    <a:pt x="840" y="433"/>
                    <a:pt x="830" y="436"/>
                    <a:pt x="819" y="439"/>
                  </a:cubicBezTo>
                  <a:lnTo>
                    <a:pt x="787" y="447"/>
                  </a:lnTo>
                  <a:cubicBezTo>
                    <a:pt x="776" y="450"/>
                    <a:pt x="764" y="451"/>
                    <a:pt x="751" y="451"/>
                  </a:cubicBezTo>
                  <a:lnTo>
                    <a:pt x="719" y="451"/>
                  </a:lnTo>
                  <a:lnTo>
                    <a:pt x="687" y="451"/>
                  </a:lnTo>
                  <a:cubicBezTo>
                    <a:pt x="658" y="451"/>
                    <a:pt x="630" y="443"/>
                    <a:pt x="605" y="427"/>
                  </a:cubicBezTo>
                  <a:lnTo>
                    <a:pt x="581" y="411"/>
                  </a:lnTo>
                  <a:lnTo>
                    <a:pt x="699" y="431"/>
                  </a:lnTo>
                  <a:lnTo>
                    <a:pt x="667" y="439"/>
                  </a:lnTo>
                  <a:cubicBezTo>
                    <a:pt x="633" y="448"/>
                    <a:pt x="597" y="444"/>
                    <a:pt x="565" y="428"/>
                  </a:cubicBezTo>
                  <a:lnTo>
                    <a:pt x="533" y="412"/>
                  </a:lnTo>
                  <a:lnTo>
                    <a:pt x="666" y="412"/>
                  </a:lnTo>
                  <a:lnTo>
                    <a:pt x="634" y="428"/>
                  </a:lnTo>
                  <a:cubicBezTo>
                    <a:pt x="602" y="444"/>
                    <a:pt x="566" y="448"/>
                    <a:pt x="532" y="439"/>
                  </a:cubicBezTo>
                  <a:lnTo>
                    <a:pt x="500" y="431"/>
                  </a:lnTo>
                  <a:lnTo>
                    <a:pt x="468" y="423"/>
                  </a:lnTo>
                  <a:cubicBezTo>
                    <a:pt x="442" y="417"/>
                    <a:pt x="418" y="403"/>
                    <a:pt x="399" y="384"/>
                  </a:cubicBezTo>
                  <a:lnTo>
                    <a:pt x="375" y="360"/>
                  </a:lnTo>
                  <a:lnTo>
                    <a:pt x="444" y="399"/>
                  </a:lnTo>
                  <a:lnTo>
                    <a:pt x="412" y="391"/>
                  </a:lnTo>
                  <a:lnTo>
                    <a:pt x="483" y="391"/>
                  </a:lnTo>
                  <a:lnTo>
                    <a:pt x="451" y="399"/>
                  </a:lnTo>
                  <a:cubicBezTo>
                    <a:pt x="401" y="412"/>
                    <a:pt x="348" y="397"/>
                    <a:pt x="311" y="360"/>
                  </a:cubicBezTo>
                  <a:lnTo>
                    <a:pt x="279" y="328"/>
                  </a:lnTo>
                  <a:lnTo>
                    <a:pt x="383" y="371"/>
                  </a:lnTo>
                  <a:lnTo>
                    <a:pt x="351" y="371"/>
                  </a:lnTo>
                  <a:cubicBezTo>
                    <a:pt x="319" y="371"/>
                    <a:pt x="288" y="361"/>
                    <a:pt x="263" y="342"/>
                  </a:cubicBezTo>
                  <a:lnTo>
                    <a:pt x="237" y="323"/>
                  </a:lnTo>
                  <a:lnTo>
                    <a:pt x="213" y="307"/>
                  </a:lnTo>
                  <a:lnTo>
                    <a:pt x="384" y="302"/>
                  </a:lnTo>
                  <a:lnTo>
                    <a:pt x="352" y="326"/>
                  </a:lnTo>
                  <a:cubicBezTo>
                    <a:pt x="307" y="360"/>
                    <a:pt x="247" y="365"/>
                    <a:pt x="197" y="340"/>
                  </a:cubicBezTo>
                  <a:lnTo>
                    <a:pt x="165" y="324"/>
                  </a:lnTo>
                  <a:lnTo>
                    <a:pt x="231" y="339"/>
                  </a:lnTo>
                  <a:lnTo>
                    <a:pt x="199" y="339"/>
                  </a:lnTo>
                  <a:cubicBezTo>
                    <a:pt x="167" y="339"/>
                    <a:pt x="136" y="329"/>
                    <a:pt x="111" y="310"/>
                  </a:cubicBezTo>
                  <a:lnTo>
                    <a:pt x="79" y="286"/>
                  </a:lnTo>
                  <a:cubicBezTo>
                    <a:pt x="13" y="237"/>
                    <a:pt x="0" y="144"/>
                    <a:pt x="49" y="79"/>
                  </a:cubicBezTo>
                  <a:cubicBezTo>
                    <a:pt x="98" y="13"/>
                    <a:pt x="191" y="0"/>
                    <a:pt x="256" y="49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19"/>
            <p:cNvSpPr>
              <a:spLocks/>
            </p:cNvSpPr>
            <p:nvPr/>
          </p:nvSpPr>
          <p:spPr bwMode="auto">
            <a:xfrm>
              <a:off x="3274" y="2820"/>
              <a:ext cx="109" cy="23"/>
            </a:xfrm>
            <a:custGeom>
              <a:avLst/>
              <a:gdLst>
                <a:gd name="T0" fmla="*/ 12 w 1792"/>
                <a:gd name="T1" fmla="*/ 0 h 392"/>
                <a:gd name="T2" fmla="*/ 17 w 1792"/>
                <a:gd name="T3" fmla="*/ 1 h 392"/>
                <a:gd name="T4" fmla="*/ 18 w 1792"/>
                <a:gd name="T5" fmla="*/ 1 h 392"/>
                <a:gd name="T6" fmla="*/ 24 w 1792"/>
                <a:gd name="T7" fmla="*/ 3 h 392"/>
                <a:gd name="T8" fmla="*/ 26 w 1792"/>
                <a:gd name="T9" fmla="*/ 3 h 392"/>
                <a:gd name="T10" fmla="*/ 25 w 1792"/>
                <a:gd name="T11" fmla="*/ 3 h 392"/>
                <a:gd name="T12" fmla="*/ 31 w 1792"/>
                <a:gd name="T13" fmla="*/ 2 h 392"/>
                <a:gd name="T14" fmla="*/ 37 w 1792"/>
                <a:gd name="T15" fmla="*/ 2 h 392"/>
                <a:gd name="T16" fmla="*/ 35 w 1792"/>
                <a:gd name="T17" fmla="*/ 3 h 392"/>
                <a:gd name="T18" fmla="*/ 43 w 1792"/>
                <a:gd name="T19" fmla="*/ 1 h 392"/>
                <a:gd name="T20" fmla="*/ 47 w 1792"/>
                <a:gd name="T21" fmla="*/ 2 h 392"/>
                <a:gd name="T22" fmla="*/ 48 w 1792"/>
                <a:gd name="T23" fmla="*/ 3 h 392"/>
                <a:gd name="T24" fmla="*/ 50 w 1792"/>
                <a:gd name="T25" fmla="*/ 3 h 392"/>
                <a:gd name="T26" fmla="*/ 62 w 1792"/>
                <a:gd name="T27" fmla="*/ 6 h 392"/>
                <a:gd name="T28" fmla="*/ 57 w 1792"/>
                <a:gd name="T29" fmla="*/ 3 h 392"/>
                <a:gd name="T30" fmla="*/ 65 w 1792"/>
                <a:gd name="T31" fmla="*/ 3 h 392"/>
                <a:gd name="T32" fmla="*/ 70 w 1792"/>
                <a:gd name="T33" fmla="*/ 4 h 392"/>
                <a:gd name="T34" fmla="*/ 66 w 1792"/>
                <a:gd name="T35" fmla="*/ 4 h 392"/>
                <a:gd name="T36" fmla="*/ 70 w 1792"/>
                <a:gd name="T37" fmla="*/ 4 h 392"/>
                <a:gd name="T38" fmla="*/ 76 w 1792"/>
                <a:gd name="T39" fmla="*/ 4 h 392"/>
                <a:gd name="T40" fmla="*/ 75 w 1792"/>
                <a:gd name="T41" fmla="*/ 4 h 392"/>
                <a:gd name="T42" fmla="*/ 80 w 1792"/>
                <a:gd name="T43" fmla="*/ 4 h 392"/>
                <a:gd name="T44" fmla="*/ 86 w 1792"/>
                <a:gd name="T45" fmla="*/ 5 h 392"/>
                <a:gd name="T46" fmla="*/ 88 w 1792"/>
                <a:gd name="T47" fmla="*/ 5 h 392"/>
                <a:gd name="T48" fmla="*/ 86 w 1792"/>
                <a:gd name="T49" fmla="*/ 5 h 392"/>
                <a:gd name="T50" fmla="*/ 95 w 1792"/>
                <a:gd name="T51" fmla="*/ 6 h 392"/>
                <a:gd name="T52" fmla="*/ 95 w 1792"/>
                <a:gd name="T53" fmla="*/ 6 h 392"/>
                <a:gd name="T54" fmla="*/ 92 w 1792"/>
                <a:gd name="T55" fmla="*/ 7 h 392"/>
                <a:gd name="T56" fmla="*/ 100 w 1792"/>
                <a:gd name="T57" fmla="*/ 4 h 392"/>
                <a:gd name="T58" fmla="*/ 98 w 1792"/>
                <a:gd name="T59" fmla="*/ 22 h 392"/>
                <a:gd name="T60" fmla="*/ 99 w 1792"/>
                <a:gd name="T61" fmla="*/ 22 h 392"/>
                <a:gd name="T62" fmla="*/ 93 w 1792"/>
                <a:gd name="T63" fmla="*/ 23 h 392"/>
                <a:gd name="T64" fmla="*/ 89 w 1792"/>
                <a:gd name="T65" fmla="*/ 22 h 392"/>
                <a:gd name="T66" fmla="*/ 90 w 1792"/>
                <a:gd name="T67" fmla="*/ 22 h 392"/>
                <a:gd name="T68" fmla="*/ 88 w 1792"/>
                <a:gd name="T69" fmla="*/ 21 h 392"/>
                <a:gd name="T70" fmla="*/ 79 w 1792"/>
                <a:gd name="T71" fmla="*/ 21 h 392"/>
                <a:gd name="T72" fmla="*/ 77 w 1792"/>
                <a:gd name="T73" fmla="*/ 21 h 392"/>
                <a:gd name="T74" fmla="*/ 79 w 1792"/>
                <a:gd name="T75" fmla="*/ 21 h 392"/>
                <a:gd name="T76" fmla="*/ 74 w 1792"/>
                <a:gd name="T77" fmla="*/ 21 h 392"/>
                <a:gd name="T78" fmla="*/ 68 w 1792"/>
                <a:gd name="T79" fmla="*/ 21 h 392"/>
                <a:gd name="T80" fmla="*/ 69 w 1792"/>
                <a:gd name="T81" fmla="*/ 21 h 392"/>
                <a:gd name="T82" fmla="*/ 65 w 1792"/>
                <a:gd name="T83" fmla="*/ 20 h 392"/>
                <a:gd name="T84" fmla="*/ 59 w 1792"/>
                <a:gd name="T85" fmla="*/ 19 h 392"/>
                <a:gd name="T86" fmla="*/ 59 w 1792"/>
                <a:gd name="T87" fmla="*/ 20 h 392"/>
                <a:gd name="T88" fmla="*/ 47 w 1792"/>
                <a:gd name="T89" fmla="*/ 17 h 392"/>
                <a:gd name="T90" fmla="*/ 52 w 1792"/>
                <a:gd name="T91" fmla="*/ 20 h 392"/>
                <a:gd name="T92" fmla="*/ 46 w 1792"/>
                <a:gd name="T93" fmla="*/ 20 h 392"/>
                <a:gd name="T94" fmla="*/ 41 w 1792"/>
                <a:gd name="T95" fmla="*/ 18 h 392"/>
                <a:gd name="T96" fmla="*/ 41 w 1792"/>
                <a:gd name="T97" fmla="*/ 18 h 392"/>
                <a:gd name="T98" fmla="*/ 41 w 1792"/>
                <a:gd name="T99" fmla="*/ 19 h 392"/>
                <a:gd name="T100" fmla="*/ 35 w 1792"/>
                <a:gd name="T101" fmla="*/ 20 h 392"/>
                <a:gd name="T102" fmla="*/ 29 w 1792"/>
                <a:gd name="T103" fmla="*/ 20 h 392"/>
                <a:gd name="T104" fmla="*/ 28 w 1792"/>
                <a:gd name="T105" fmla="*/ 20 h 392"/>
                <a:gd name="T106" fmla="*/ 24 w 1792"/>
                <a:gd name="T107" fmla="*/ 20 h 392"/>
                <a:gd name="T108" fmla="*/ 18 w 1792"/>
                <a:gd name="T109" fmla="*/ 19 h 392"/>
                <a:gd name="T110" fmla="*/ 16 w 1792"/>
                <a:gd name="T111" fmla="*/ 19 h 392"/>
                <a:gd name="T112" fmla="*/ 10 w 1792"/>
                <a:gd name="T113" fmla="*/ 17 h 392"/>
                <a:gd name="T114" fmla="*/ 11 w 1792"/>
                <a:gd name="T115" fmla="*/ 17 h 392"/>
                <a:gd name="T116" fmla="*/ 9 w 1792"/>
                <a:gd name="T117" fmla="*/ 0 h 39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792" h="392">
                  <a:moveTo>
                    <a:pt x="148" y="0"/>
                  </a:moveTo>
                  <a:lnTo>
                    <a:pt x="180" y="0"/>
                  </a:lnTo>
                  <a:lnTo>
                    <a:pt x="204" y="0"/>
                  </a:lnTo>
                  <a:cubicBezTo>
                    <a:pt x="227" y="0"/>
                    <a:pt x="250" y="6"/>
                    <a:pt x="271" y="16"/>
                  </a:cubicBezTo>
                  <a:lnTo>
                    <a:pt x="303" y="32"/>
                  </a:lnTo>
                  <a:lnTo>
                    <a:pt x="272" y="21"/>
                  </a:lnTo>
                  <a:lnTo>
                    <a:pt x="304" y="29"/>
                  </a:lnTo>
                  <a:lnTo>
                    <a:pt x="268" y="24"/>
                  </a:lnTo>
                  <a:lnTo>
                    <a:pt x="300" y="24"/>
                  </a:lnTo>
                  <a:cubicBezTo>
                    <a:pt x="313" y="24"/>
                    <a:pt x="325" y="26"/>
                    <a:pt x="336" y="29"/>
                  </a:cubicBezTo>
                  <a:lnTo>
                    <a:pt x="368" y="37"/>
                  </a:lnTo>
                  <a:lnTo>
                    <a:pt x="400" y="45"/>
                  </a:lnTo>
                  <a:lnTo>
                    <a:pt x="364" y="40"/>
                  </a:lnTo>
                  <a:lnTo>
                    <a:pt x="388" y="40"/>
                  </a:lnTo>
                  <a:cubicBezTo>
                    <a:pt x="401" y="40"/>
                    <a:pt x="413" y="42"/>
                    <a:pt x="424" y="45"/>
                  </a:cubicBezTo>
                  <a:lnTo>
                    <a:pt x="456" y="53"/>
                  </a:lnTo>
                  <a:lnTo>
                    <a:pt x="385" y="53"/>
                  </a:lnTo>
                  <a:lnTo>
                    <a:pt x="417" y="45"/>
                  </a:lnTo>
                  <a:cubicBezTo>
                    <a:pt x="428" y="42"/>
                    <a:pt x="440" y="40"/>
                    <a:pt x="452" y="40"/>
                  </a:cubicBezTo>
                  <a:lnTo>
                    <a:pt x="484" y="40"/>
                  </a:lnTo>
                  <a:lnTo>
                    <a:pt x="516" y="40"/>
                  </a:lnTo>
                  <a:lnTo>
                    <a:pt x="548" y="40"/>
                  </a:lnTo>
                  <a:lnTo>
                    <a:pt x="572" y="40"/>
                  </a:lnTo>
                  <a:lnTo>
                    <a:pt x="604" y="40"/>
                  </a:lnTo>
                  <a:lnTo>
                    <a:pt x="569" y="45"/>
                  </a:lnTo>
                  <a:lnTo>
                    <a:pt x="601" y="37"/>
                  </a:lnTo>
                  <a:lnTo>
                    <a:pt x="570" y="48"/>
                  </a:lnTo>
                  <a:lnTo>
                    <a:pt x="602" y="32"/>
                  </a:lnTo>
                  <a:cubicBezTo>
                    <a:pt x="623" y="22"/>
                    <a:pt x="645" y="16"/>
                    <a:pt x="668" y="16"/>
                  </a:cubicBezTo>
                  <a:lnTo>
                    <a:pt x="700" y="16"/>
                  </a:lnTo>
                  <a:cubicBezTo>
                    <a:pt x="723" y="16"/>
                    <a:pt x="746" y="22"/>
                    <a:pt x="767" y="32"/>
                  </a:cubicBezTo>
                  <a:lnTo>
                    <a:pt x="799" y="48"/>
                  </a:lnTo>
                  <a:lnTo>
                    <a:pt x="779" y="40"/>
                  </a:lnTo>
                  <a:lnTo>
                    <a:pt x="803" y="48"/>
                  </a:lnTo>
                  <a:lnTo>
                    <a:pt x="824" y="53"/>
                  </a:lnTo>
                  <a:lnTo>
                    <a:pt x="788" y="48"/>
                  </a:lnTo>
                  <a:lnTo>
                    <a:pt x="820" y="48"/>
                  </a:lnTo>
                  <a:lnTo>
                    <a:pt x="852" y="48"/>
                  </a:lnTo>
                  <a:lnTo>
                    <a:pt x="817" y="53"/>
                  </a:lnTo>
                  <a:lnTo>
                    <a:pt x="849" y="45"/>
                  </a:lnTo>
                  <a:cubicBezTo>
                    <a:pt x="899" y="32"/>
                    <a:pt x="952" y="47"/>
                    <a:pt x="989" y="84"/>
                  </a:cubicBezTo>
                  <a:lnTo>
                    <a:pt x="1013" y="108"/>
                  </a:lnTo>
                  <a:lnTo>
                    <a:pt x="873" y="69"/>
                  </a:lnTo>
                  <a:lnTo>
                    <a:pt x="905" y="61"/>
                  </a:lnTo>
                  <a:lnTo>
                    <a:pt x="937" y="53"/>
                  </a:lnTo>
                  <a:lnTo>
                    <a:pt x="969" y="45"/>
                  </a:lnTo>
                  <a:cubicBezTo>
                    <a:pt x="992" y="39"/>
                    <a:pt x="1017" y="39"/>
                    <a:pt x="1040" y="45"/>
                  </a:cubicBezTo>
                  <a:lnTo>
                    <a:pt x="1072" y="53"/>
                  </a:lnTo>
                  <a:lnTo>
                    <a:pt x="1036" y="48"/>
                  </a:lnTo>
                  <a:lnTo>
                    <a:pt x="1068" y="48"/>
                  </a:lnTo>
                  <a:cubicBezTo>
                    <a:pt x="1098" y="48"/>
                    <a:pt x="1126" y="57"/>
                    <a:pt x="1151" y="73"/>
                  </a:cubicBezTo>
                  <a:lnTo>
                    <a:pt x="1175" y="89"/>
                  </a:lnTo>
                  <a:lnTo>
                    <a:pt x="1057" y="69"/>
                  </a:lnTo>
                  <a:lnTo>
                    <a:pt x="1089" y="61"/>
                  </a:lnTo>
                  <a:cubicBezTo>
                    <a:pt x="1112" y="55"/>
                    <a:pt x="1137" y="55"/>
                    <a:pt x="1160" y="61"/>
                  </a:cubicBezTo>
                  <a:lnTo>
                    <a:pt x="1192" y="69"/>
                  </a:lnTo>
                  <a:lnTo>
                    <a:pt x="1156" y="64"/>
                  </a:lnTo>
                  <a:lnTo>
                    <a:pt x="1188" y="64"/>
                  </a:lnTo>
                  <a:lnTo>
                    <a:pt x="1220" y="64"/>
                  </a:lnTo>
                  <a:cubicBezTo>
                    <a:pt x="1233" y="64"/>
                    <a:pt x="1245" y="66"/>
                    <a:pt x="1256" y="69"/>
                  </a:cubicBezTo>
                  <a:lnTo>
                    <a:pt x="1288" y="77"/>
                  </a:lnTo>
                  <a:lnTo>
                    <a:pt x="1206" y="80"/>
                  </a:lnTo>
                  <a:lnTo>
                    <a:pt x="1230" y="72"/>
                  </a:lnTo>
                  <a:cubicBezTo>
                    <a:pt x="1256" y="63"/>
                    <a:pt x="1285" y="62"/>
                    <a:pt x="1312" y="69"/>
                  </a:cubicBezTo>
                  <a:lnTo>
                    <a:pt x="1344" y="77"/>
                  </a:lnTo>
                  <a:lnTo>
                    <a:pt x="1308" y="72"/>
                  </a:lnTo>
                  <a:lnTo>
                    <a:pt x="1340" y="72"/>
                  </a:lnTo>
                  <a:cubicBezTo>
                    <a:pt x="1353" y="72"/>
                    <a:pt x="1365" y="74"/>
                    <a:pt x="1376" y="77"/>
                  </a:cubicBezTo>
                  <a:lnTo>
                    <a:pt x="1408" y="85"/>
                  </a:lnTo>
                  <a:lnTo>
                    <a:pt x="1337" y="85"/>
                  </a:lnTo>
                  <a:lnTo>
                    <a:pt x="1369" y="77"/>
                  </a:lnTo>
                  <a:cubicBezTo>
                    <a:pt x="1392" y="71"/>
                    <a:pt x="1417" y="71"/>
                    <a:pt x="1440" y="77"/>
                  </a:cubicBezTo>
                  <a:lnTo>
                    <a:pt x="1472" y="85"/>
                  </a:lnTo>
                  <a:lnTo>
                    <a:pt x="1390" y="88"/>
                  </a:lnTo>
                  <a:lnTo>
                    <a:pt x="1414" y="80"/>
                  </a:lnTo>
                  <a:cubicBezTo>
                    <a:pt x="1440" y="71"/>
                    <a:pt x="1469" y="70"/>
                    <a:pt x="1496" y="77"/>
                  </a:cubicBezTo>
                  <a:lnTo>
                    <a:pt x="1528" y="85"/>
                  </a:lnTo>
                  <a:cubicBezTo>
                    <a:pt x="1539" y="88"/>
                    <a:pt x="1549" y="91"/>
                    <a:pt x="1559" y="96"/>
                  </a:cubicBezTo>
                  <a:lnTo>
                    <a:pt x="1591" y="112"/>
                  </a:lnTo>
                  <a:lnTo>
                    <a:pt x="1524" y="96"/>
                  </a:lnTo>
                  <a:lnTo>
                    <a:pt x="1556" y="96"/>
                  </a:lnTo>
                  <a:lnTo>
                    <a:pt x="1521" y="101"/>
                  </a:lnTo>
                  <a:lnTo>
                    <a:pt x="1553" y="93"/>
                  </a:lnTo>
                  <a:lnTo>
                    <a:pt x="1506" y="113"/>
                  </a:lnTo>
                  <a:lnTo>
                    <a:pt x="1530" y="97"/>
                  </a:lnTo>
                  <a:cubicBezTo>
                    <a:pt x="1555" y="81"/>
                    <a:pt x="1583" y="72"/>
                    <a:pt x="1612" y="72"/>
                  </a:cubicBezTo>
                  <a:lnTo>
                    <a:pt x="1644" y="72"/>
                  </a:lnTo>
                  <a:cubicBezTo>
                    <a:pt x="1726" y="72"/>
                    <a:pt x="1792" y="139"/>
                    <a:pt x="1792" y="220"/>
                  </a:cubicBezTo>
                  <a:cubicBezTo>
                    <a:pt x="1792" y="302"/>
                    <a:pt x="1726" y="368"/>
                    <a:pt x="1644" y="368"/>
                  </a:cubicBezTo>
                  <a:lnTo>
                    <a:pt x="1612" y="368"/>
                  </a:lnTo>
                  <a:lnTo>
                    <a:pt x="1695" y="344"/>
                  </a:lnTo>
                  <a:lnTo>
                    <a:pt x="1671" y="360"/>
                  </a:lnTo>
                  <a:cubicBezTo>
                    <a:pt x="1656" y="369"/>
                    <a:pt x="1641" y="376"/>
                    <a:pt x="1624" y="380"/>
                  </a:cubicBezTo>
                  <a:lnTo>
                    <a:pt x="1592" y="388"/>
                  </a:lnTo>
                  <a:cubicBezTo>
                    <a:pt x="1581" y="391"/>
                    <a:pt x="1569" y="392"/>
                    <a:pt x="1556" y="392"/>
                  </a:cubicBezTo>
                  <a:lnTo>
                    <a:pt x="1524" y="392"/>
                  </a:lnTo>
                  <a:cubicBezTo>
                    <a:pt x="1501" y="392"/>
                    <a:pt x="1479" y="387"/>
                    <a:pt x="1458" y="377"/>
                  </a:cubicBezTo>
                  <a:lnTo>
                    <a:pt x="1426" y="361"/>
                  </a:lnTo>
                  <a:lnTo>
                    <a:pt x="1457" y="372"/>
                  </a:lnTo>
                  <a:lnTo>
                    <a:pt x="1425" y="364"/>
                  </a:lnTo>
                  <a:lnTo>
                    <a:pt x="1507" y="361"/>
                  </a:lnTo>
                  <a:lnTo>
                    <a:pt x="1483" y="369"/>
                  </a:lnTo>
                  <a:cubicBezTo>
                    <a:pt x="1457" y="378"/>
                    <a:pt x="1428" y="379"/>
                    <a:pt x="1401" y="372"/>
                  </a:cubicBezTo>
                  <a:lnTo>
                    <a:pt x="1369" y="364"/>
                  </a:lnTo>
                  <a:lnTo>
                    <a:pt x="1440" y="364"/>
                  </a:lnTo>
                  <a:lnTo>
                    <a:pt x="1408" y="372"/>
                  </a:lnTo>
                  <a:cubicBezTo>
                    <a:pt x="1385" y="378"/>
                    <a:pt x="1360" y="378"/>
                    <a:pt x="1337" y="372"/>
                  </a:cubicBezTo>
                  <a:lnTo>
                    <a:pt x="1305" y="364"/>
                  </a:lnTo>
                  <a:lnTo>
                    <a:pt x="1340" y="368"/>
                  </a:lnTo>
                  <a:lnTo>
                    <a:pt x="1308" y="368"/>
                  </a:lnTo>
                  <a:cubicBezTo>
                    <a:pt x="1296" y="368"/>
                    <a:pt x="1284" y="367"/>
                    <a:pt x="1273" y="364"/>
                  </a:cubicBezTo>
                  <a:lnTo>
                    <a:pt x="1241" y="356"/>
                  </a:lnTo>
                  <a:lnTo>
                    <a:pt x="1323" y="353"/>
                  </a:lnTo>
                  <a:lnTo>
                    <a:pt x="1299" y="361"/>
                  </a:lnTo>
                  <a:cubicBezTo>
                    <a:pt x="1273" y="370"/>
                    <a:pt x="1244" y="371"/>
                    <a:pt x="1217" y="364"/>
                  </a:cubicBezTo>
                  <a:lnTo>
                    <a:pt x="1185" y="356"/>
                  </a:lnTo>
                  <a:lnTo>
                    <a:pt x="1220" y="360"/>
                  </a:lnTo>
                  <a:lnTo>
                    <a:pt x="1188" y="360"/>
                  </a:lnTo>
                  <a:lnTo>
                    <a:pt x="1156" y="360"/>
                  </a:lnTo>
                  <a:cubicBezTo>
                    <a:pt x="1144" y="360"/>
                    <a:pt x="1132" y="359"/>
                    <a:pt x="1121" y="356"/>
                  </a:cubicBezTo>
                  <a:lnTo>
                    <a:pt x="1089" y="348"/>
                  </a:lnTo>
                  <a:lnTo>
                    <a:pt x="1160" y="348"/>
                  </a:lnTo>
                  <a:lnTo>
                    <a:pt x="1128" y="356"/>
                  </a:lnTo>
                  <a:cubicBezTo>
                    <a:pt x="1088" y="366"/>
                    <a:pt x="1045" y="359"/>
                    <a:pt x="1010" y="336"/>
                  </a:cubicBezTo>
                  <a:lnTo>
                    <a:pt x="986" y="320"/>
                  </a:lnTo>
                  <a:lnTo>
                    <a:pt x="1068" y="344"/>
                  </a:lnTo>
                  <a:lnTo>
                    <a:pt x="1036" y="344"/>
                  </a:lnTo>
                  <a:cubicBezTo>
                    <a:pt x="1024" y="344"/>
                    <a:pt x="1012" y="343"/>
                    <a:pt x="1001" y="340"/>
                  </a:cubicBezTo>
                  <a:lnTo>
                    <a:pt x="969" y="332"/>
                  </a:lnTo>
                  <a:lnTo>
                    <a:pt x="1040" y="332"/>
                  </a:lnTo>
                  <a:lnTo>
                    <a:pt x="1008" y="340"/>
                  </a:lnTo>
                  <a:lnTo>
                    <a:pt x="976" y="348"/>
                  </a:lnTo>
                  <a:lnTo>
                    <a:pt x="944" y="356"/>
                  </a:lnTo>
                  <a:cubicBezTo>
                    <a:pt x="894" y="369"/>
                    <a:pt x="841" y="354"/>
                    <a:pt x="804" y="317"/>
                  </a:cubicBezTo>
                  <a:lnTo>
                    <a:pt x="780" y="293"/>
                  </a:lnTo>
                  <a:lnTo>
                    <a:pt x="920" y="332"/>
                  </a:lnTo>
                  <a:lnTo>
                    <a:pt x="888" y="340"/>
                  </a:lnTo>
                  <a:cubicBezTo>
                    <a:pt x="877" y="343"/>
                    <a:pt x="865" y="344"/>
                    <a:pt x="852" y="344"/>
                  </a:cubicBezTo>
                  <a:lnTo>
                    <a:pt x="820" y="344"/>
                  </a:lnTo>
                  <a:lnTo>
                    <a:pt x="788" y="344"/>
                  </a:lnTo>
                  <a:cubicBezTo>
                    <a:pt x="776" y="344"/>
                    <a:pt x="764" y="343"/>
                    <a:pt x="753" y="340"/>
                  </a:cubicBezTo>
                  <a:lnTo>
                    <a:pt x="710" y="329"/>
                  </a:lnTo>
                  <a:lnTo>
                    <a:pt x="686" y="321"/>
                  </a:lnTo>
                  <a:cubicBezTo>
                    <a:pt x="679" y="319"/>
                    <a:pt x="673" y="316"/>
                    <a:pt x="666" y="313"/>
                  </a:cubicBezTo>
                  <a:lnTo>
                    <a:pt x="634" y="297"/>
                  </a:lnTo>
                  <a:lnTo>
                    <a:pt x="700" y="312"/>
                  </a:lnTo>
                  <a:lnTo>
                    <a:pt x="668" y="312"/>
                  </a:lnTo>
                  <a:lnTo>
                    <a:pt x="735" y="297"/>
                  </a:lnTo>
                  <a:lnTo>
                    <a:pt x="703" y="313"/>
                  </a:lnTo>
                  <a:cubicBezTo>
                    <a:pt x="693" y="318"/>
                    <a:pt x="683" y="321"/>
                    <a:pt x="672" y="324"/>
                  </a:cubicBezTo>
                  <a:lnTo>
                    <a:pt x="640" y="332"/>
                  </a:lnTo>
                  <a:cubicBezTo>
                    <a:pt x="629" y="335"/>
                    <a:pt x="617" y="336"/>
                    <a:pt x="604" y="336"/>
                  </a:cubicBezTo>
                  <a:lnTo>
                    <a:pt x="572" y="336"/>
                  </a:lnTo>
                  <a:lnTo>
                    <a:pt x="548" y="336"/>
                  </a:lnTo>
                  <a:lnTo>
                    <a:pt x="516" y="336"/>
                  </a:lnTo>
                  <a:lnTo>
                    <a:pt x="484" y="336"/>
                  </a:lnTo>
                  <a:lnTo>
                    <a:pt x="452" y="336"/>
                  </a:lnTo>
                  <a:lnTo>
                    <a:pt x="488" y="332"/>
                  </a:lnTo>
                  <a:lnTo>
                    <a:pt x="456" y="340"/>
                  </a:lnTo>
                  <a:cubicBezTo>
                    <a:pt x="433" y="346"/>
                    <a:pt x="408" y="346"/>
                    <a:pt x="385" y="340"/>
                  </a:cubicBezTo>
                  <a:lnTo>
                    <a:pt x="353" y="332"/>
                  </a:lnTo>
                  <a:lnTo>
                    <a:pt x="388" y="336"/>
                  </a:lnTo>
                  <a:lnTo>
                    <a:pt x="364" y="336"/>
                  </a:lnTo>
                  <a:cubicBezTo>
                    <a:pt x="352" y="336"/>
                    <a:pt x="340" y="335"/>
                    <a:pt x="329" y="332"/>
                  </a:cubicBezTo>
                  <a:lnTo>
                    <a:pt x="297" y="324"/>
                  </a:lnTo>
                  <a:lnTo>
                    <a:pt x="265" y="316"/>
                  </a:lnTo>
                  <a:lnTo>
                    <a:pt x="300" y="320"/>
                  </a:lnTo>
                  <a:lnTo>
                    <a:pt x="268" y="320"/>
                  </a:lnTo>
                  <a:cubicBezTo>
                    <a:pt x="256" y="320"/>
                    <a:pt x="244" y="319"/>
                    <a:pt x="233" y="316"/>
                  </a:cubicBezTo>
                  <a:lnTo>
                    <a:pt x="201" y="308"/>
                  </a:lnTo>
                  <a:cubicBezTo>
                    <a:pt x="190" y="305"/>
                    <a:pt x="180" y="302"/>
                    <a:pt x="170" y="297"/>
                  </a:cubicBezTo>
                  <a:lnTo>
                    <a:pt x="138" y="281"/>
                  </a:lnTo>
                  <a:lnTo>
                    <a:pt x="204" y="296"/>
                  </a:lnTo>
                  <a:lnTo>
                    <a:pt x="180" y="296"/>
                  </a:lnTo>
                  <a:lnTo>
                    <a:pt x="148" y="296"/>
                  </a:lnTo>
                  <a:cubicBezTo>
                    <a:pt x="67" y="296"/>
                    <a:pt x="0" y="230"/>
                    <a:pt x="0" y="148"/>
                  </a:cubicBezTo>
                  <a:cubicBezTo>
                    <a:pt x="0" y="67"/>
                    <a:pt x="67" y="0"/>
                    <a:pt x="148" y="0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0"/>
            <p:cNvSpPr>
              <a:spLocks/>
            </p:cNvSpPr>
            <p:nvPr/>
          </p:nvSpPr>
          <p:spPr bwMode="auto">
            <a:xfrm>
              <a:off x="3364" y="2808"/>
              <a:ext cx="112" cy="35"/>
            </a:xfrm>
            <a:custGeom>
              <a:avLst/>
              <a:gdLst>
                <a:gd name="T0" fmla="*/ 10 w 1835"/>
                <a:gd name="T1" fmla="*/ 17 h 585"/>
                <a:gd name="T2" fmla="*/ 20 w 1835"/>
                <a:gd name="T3" fmla="*/ 18 h 585"/>
                <a:gd name="T4" fmla="*/ 18 w 1835"/>
                <a:gd name="T5" fmla="*/ 16 h 585"/>
                <a:gd name="T6" fmla="*/ 23 w 1835"/>
                <a:gd name="T7" fmla="*/ 16 h 585"/>
                <a:gd name="T8" fmla="*/ 29 w 1835"/>
                <a:gd name="T9" fmla="*/ 17 h 585"/>
                <a:gd name="T10" fmla="*/ 24 w 1835"/>
                <a:gd name="T11" fmla="*/ 17 h 585"/>
                <a:gd name="T12" fmla="*/ 35 w 1835"/>
                <a:gd name="T13" fmla="*/ 16 h 585"/>
                <a:gd name="T14" fmla="*/ 32 w 1835"/>
                <a:gd name="T15" fmla="*/ 16 h 585"/>
                <a:gd name="T16" fmla="*/ 34 w 1835"/>
                <a:gd name="T17" fmla="*/ 15 h 585"/>
                <a:gd name="T18" fmla="*/ 40 w 1835"/>
                <a:gd name="T19" fmla="*/ 14 h 585"/>
                <a:gd name="T20" fmla="*/ 42 w 1835"/>
                <a:gd name="T21" fmla="*/ 13 h 585"/>
                <a:gd name="T22" fmla="*/ 40 w 1835"/>
                <a:gd name="T23" fmla="*/ 15 h 585"/>
                <a:gd name="T24" fmla="*/ 52 w 1835"/>
                <a:gd name="T25" fmla="*/ 13 h 585"/>
                <a:gd name="T26" fmla="*/ 44 w 1835"/>
                <a:gd name="T27" fmla="*/ 17 h 585"/>
                <a:gd name="T28" fmla="*/ 53 w 1835"/>
                <a:gd name="T29" fmla="*/ 10 h 585"/>
                <a:gd name="T30" fmla="*/ 55 w 1835"/>
                <a:gd name="T31" fmla="*/ 10 h 585"/>
                <a:gd name="T32" fmla="*/ 61 w 1835"/>
                <a:gd name="T33" fmla="*/ 9 h 585"/>
                <a:gd name="T34" fmla="*/ 60 w 1835"/>
                <a:gd name="T35" fmla="*/ 9 h 585"/>
                <a:gd name="T36" fmla="*/ 68 w 1835"/>
                <a:gd name="T37" fmla="*/ 8 h 585"/>
                <a:gd name="T38" fmla="*/ 68 w 1835"/>
                <a:gd name="T39" fmla="*/ 7 h 585"/>
                <a:gd name="T40" fmla="*/ 73 w 1835"/>
                <a:gd name="T41" fmla="*/ 5 h 585"/>
                <a:gd name="T42" fmla="*/ 79 w 1835"/>
                <a:gd name="T43" fmla="*/ 4 h 585"/>
                <a:gd name="T44" fmla="*/ 81 w 1835"/>
                <a:gd name="T45" fmla="*/ 4 h 585"/>
                <a:gd name="T46" fmla="*/ 83 w 1835"/>
                <a:gd name="T47" fmla="*/ 3 h 585"/>
                <a:gd name="T48" fmla="*/ 89 w 1835"/>
                <a:gd name="T49" fmla="*/ 3 h 585"/>
                <a:gd name="T50" fmla="*/ 90 w 1835"/>
                <a:gd name="T51" fmla="*/ 2 h 585"/>
                <a:gd name="T52" fmla="*/ 94 w 1835"/>
                <a:gd name="T53" fmla="*/ 3 h 585"/>
                <a:gd name="T54" fmla="*/ 100 w 1835"/>
                <a:gd name="T55" fmla="*/ 3 h 585"/>
                <a:gd name="T56" fmla="*/ 109 w 1835"/>
                <a:gd name="T57" fmla="*/ 5 h 585"/>
                <a:gd name="T58" fmla="*/ 100 w 1835"/>
                <a:gd name="T59" fmla="*/ 20 h 585"/>
                <a:gd name="T60" fmla="*/ 94 w 1835"/>
                <a:gd name="T61" fmla="*/ 20 h 585"/>
                <a:gd name="T62" fmla="*/ 95 w 1835"/>
                <a:gd name="T63" fmla="*/ 20 h 585"/>
                <a:gd name="T64" fmla="*/ 89 w 1835"/>
                <a:gd name="T65" fmla="*/ 20 h 585"/>
                <a:gd name="T66" fmla="*/ 87 w 1835"/>
                <a:gd name="T67" fmla="*/ 21 h 585"/>
                <a:gd name="T68" fmla="*/ 85 w 1835"/>
                <a:gd name="T69" fmla="*/ 21 h 585"/>
                <a:gd name="T70" fmla="*/ 79 w 1835"/>
                <a:gd name="T71" fmla="*/ 22 h 585"/>
                <a:gd name="T72" fmla="*/ 78 w 1835"/>
                <a:gd name="T73" fmla="*/ 22 h 585"/>
                <a:gd name="T74" fmla="*/ 76 w 1835"/>
                <a:gd name="T75" fmla="*/ 23 h 585"/>
                <a:gd name="T76" fmla="*/ 68 w 1835"/>
                <a:gd name="T77" fmla="*/ 26 h 585"/>
                <a:gd name="T78" fmla="*/ 68 w 1835"/>
                <a:gd name="T79" fmla="*/ 25 h 585"/>
                <a:gd name="T80" fmla="*/ 61 w 1835"/>
                <a:gd name="T81" fmla="*/ 27 h 585"/>
                <a:gd name="T82" fmla="*/ 59 w 1835"/>
                <a:gd name="T83" fmla="*/ 27 h 585"/>
                <a:gd name="T84" fmla="*/ 57 w 1835"/>
                <a:gd name="T85" fmla="*/ 27 h 585"/>
                <a:gd name="T86" fmla="*/ 59 w 1835"/>
                <a:gd name="T87" fmla="*/ 26 h 585"/>
                <a:gd name="T88" fmla="*/ 47 w 1835"/>
                <a:gd name="T89" fmla="*/ 30 h 585"/>
                <a:gd name="T90" fmla="*/ 51 w 1835"/>
                <a:gd name="T91" fmla="*/ 30 h 585"/>
                <a:gd name="T92" fmla="*/ 46 w 1835"/>
                <a:gd name="T93" fmla="*/ 31 h 585"/>
                <a:gd name="T94" fmla="*/ 40 w 1835"/>
                <a:gd name="T95" fmla="*/ 31 h 585"/>
                <a:gd name="T96" fmla="*/ 42 w 1835"/>
                <a:gd name="T97" fmla="*/ 31 h 585"/>
                <a:gd name="T98" fmla="*/ 37 w 1835"/>
                <a:gd name="T99" fmla="*/ 33 h 585"/>
                <a:gd name="T100" fmla="*/ 30 w 1835"/>
                <a:gd name="T101" fmla="*/ 33 h 585"/>
                <a:gd name="T102" fmla="*/ 34 w 1835"/>
                <a:gd name="T103" fmla="*/ 32 h 585"/>
                <a:gd name="T104" fmla="*/ 25 w 1835"/>
                <a:gd name="T105" fmla="*/ 34 h 585"/>
                <a:gd name="T106" fmla="*/ 23 w 1835"/>
                <a:gd name="T107" fmla="*/ 34 h 585"/>
                <a:gd name="T108" fmla="*/ 18 w 1835"/>
                <a:gd name="T109" fmla="*/ 34 h 585"/>
                <a:gd name="T110" fmla="*/ 12 w 1835"/>
                <a:gd name="T111" fmla="*/ 34 h 585"/>
                <a:gd name="T112" fmla="*/ 14 w 1835"/>
                <a:gd name="T113" fmla="*/ 34 h 585"/>
                <a:gd name="T114" fmla="*/ 1 w 1835"/>
                <a:gd name="T115" fmla="*/ 23 h 5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35" h="585">
                  <a:moveTo>
                    <a:pt x="199" y="272"/>
                  </a:moveTo>
                  <a:lnTo>
                    <a:pt x="231" y="280"/>
                  </a:lnTo>
                  <a:lnTo>
                    <a:pt x="160" y="280"/>
                  </a:lnTo>
                  <a:lnTo>
                    <a:pt x="192" y="272"/>
                  </a:lnTo>
                  <a:cubicBezTo>
                    <a:pt x="226" y="263"/>
                    <a:pt x="262" y="267"/>
                    <a:pt x="294" y="283"/>
                  </a:cubicBezTo>
                  <a:lnTo>
                    <a:pt x="326" y="299"/>
                  </a:lnTo>
                  <a:lnTo>
                    <a:pt x="193" y="299"/>
                  </a:lnTo>
                  <a:lnTo>
                    <a:pt x="225" y="283"/>
                  </a:lnTo>
                  <a:cubicBezTo>
                    <a:pt x="246" y="273"/>
                    <a:pt x="268" y="267"/>
                    <a:pt x="291" y="267"/>
                  </a:cubicBezTo>
                  <a:lnTo>
                    <a:pt x="315" y="267"/>
                  </a:lnTo>
                  <a:lnTo>
                    <a:pt x="347" y="267"/>
                  </a:lnTo>
                  <a:lnTo>
                    <a:pt x="379" y="267"/>
                  </a:lnTo>
                  <a:lnTo>
                    <a:pt x="411" y="267"/>
                  </a:lnTo>
                  <a:cubicBezTo>
                    <a:pt x="424" y="267"/>
                    <a:pt x="436" y="269"/>
                    <a:pt x="447" y="272"/>
                  </a:cubicBezTo>
                  <a:lnTo>
                    <a:pt x="479" y="280"/>
                  </a:lnTo>
                  <a:lnTo>
                    <a:pt x="408" y="280"/>
                  </a:lnTo>
                  <a:lnTo>
                    <a:pt x="440" y="272"/>
                  </a:lnTo>
                  <a:lnTo>
                    <a:pt x="393" y="292"/>
                  </a:lnTo>
                  <a:lnTo>
                    <a:pt x="417" y="276"/>
                  </a:lnTo>
                  <a:cubicBezTo>
                    <a:pt x="452" y="253"/>
                    <a:pt x="495" y="246"/>
                    <a:pt x="535" y="256"/>
                  </a:cubicBezTo>
                  <a:lnTo>
                    <a:pt x="567" y="264"/>
                  </a:lnTo>
                  <a:lnTo>
                    <a:pt x="531" y="259"/>
                  </a:lnTo>
                  <a:lnTo>
                    <a:pt x="563" y="259"/>
                  </a:lnTo>
                  <a:lnTo>
                    <a:pt x="528" y="264"/>
                  </a:lnTo>
                  <a:lnTo>
                    <a:pt x="560" y="256"/>
                  </a:lnTo>
                  <a:lnTo>
                    <a:pt x="529" y="267"/>
                  </a:lnTo>
                  <a:lnTo>
                    <a:pt x="561" y="251"/>
                  </a:lnTo>
                  <a:cubicBezTo>
                    <a:pt x="571" y="246"/>
                    <a:pt x="581" y="243"/>
                    <a:pt x="592" y="240"/>
                  </a:cubicBezTo>
                  <a:lnTo>
                    <a:pt x="624" y="232"/>
                  </a:lnTo>
                  <a:cubicBezTo>
                    <a:pt x="635" y="229"/>
                    <a:pt x="647" y="227"/>
                    <a:pt x="659" y="227"/>
                  </a:cubicBezTo>
                  <a:lnTo>
                    <a:pt x="683" y="227"/>
                  </a:lnTo>
                  <a:lnTo>
                    <a:pt x="648" y="232"/>
                  </a:lnTo>
                  <a:lnTo>
                    <a:pt x="680" y="224"/>
                  </a:lnTo>
                  <a:cubicBezTo>
                    <a:pt x="703" y="218"/>
                    <a:pt x="728" y="218"/>
                    <a:pt x="751" y="224"/>
                  </a:cubicBezTo>
                  <a:lnTo>
                    <a:pt x="783" y="232"/>
                  </a:lnTo>
                  <a:lnTo>
                    <a:pt x="659" y="257"/>
                  </a:lnTo>
                  <a:lnTo>
                    <a:pt x="691" y="233"/>
                  </a:lnTo>
                  <a:cubicBezTo>
                    <a:pt x="726" y="206"/>
                    <a:pt x="772" y="197"/>
                    <a:pt x="815" y="208"/>
                  </a:cubicBezTo>
                  <a:lnTo>
                    <a:pt x="847" y="216"/>
                  </a:lnTo>
                  <a:lnTo>
                    <a:pt x="811" y="211"/>
                  </a:lnTo>
                  <a:lnTo>
                    <a:pt x="843" y="211"/>
                  </a:lnTo>
                  <a:lnTo>
                    <a:pt x="717" y="283"/>
                  </a:lnTo>
                  <a:lnTo>
                    <a:pt x="741" y="243"/>
                  </a:lnTo>
                  <a:cubicBezTo>
                    <a:pt x="761" y="210"/>
                    <a:pt x="793" y="185"/>
                    <a:pt x="832" y="176"/>
                  </a:cubicBezTo>
                  <a:lnTo>
                    <a:pt x="864" y="168"/>
                  </a:lnTo>
                  <a:cubicBezTo>
                    <a:pt x="875" y="165"/>
                    <a:pt x="887" y="163"/>
                    <a:pt x="899" y="163"/>
                  </a:cubicBezTo>
                  <a:lnTo>
                    <a:pt x="931" y="163"/>
                  </a:lnTo>
                  <a:lnTo>
                    <a:pt x="896" y="168"/>
                  </a:lnTo>
                  <a:lnTo>
                    <a:pt x="928" y="160"/>
                  </a:lnTo>
                  <a:lnTo>
                    <a:pt x="960" y="152"/>
                  </a:lnTo>
                  <a:cubicBezTo>
                    <a:pt x="971" y="149"/>
                    <a:pt x="983" y="147"/>
                    <a:pt x="995" y="147"/>
                  </a:cubicBezTo>
                  <a:lnTo>
                    <a:pt x="1019" y="147"/>
                  </a:lnTo>
                  <a:lnTo>
                    <a:pt x="953" y="163"/>
                  </a:lnTo>
                  <a:lnTo>
                    <a:pt x="985" y="147"/>
                  </a:lnTo>
                  <a:cubicBezTo>
                    <a:pt x="1006" y="137"/>
                    <a:pt x="1028" y="131"/>
                    <a:pt x="1051" y="131"/>
                  </a:cubicBezTo>
                  <a:lnTo>
                    <a:pt x="1083" y="131"/>
                  </a:lnTo>
                  <a:lnTo>
                    <a:pt x="1115" y="131"/>
                  </a:lnTo>
                  <a:lnTo>
                    <a:pt x="1049" y="147"/>
                  </a:lnTo>
                  <a:lnTo>
                    <a:pt x="1081" y="131"/>
                  </a:lnTo>
                  <a:lnTo>
                    <a:pt x="1113" y="115"/>
                  </a:lnTo>
                  <a:lnTo>
                    <a:pt x="1121" y="108"/>
                  </a:lnTo>
                  <a:cubicBezTo>
                    <a:pt x="1135" y="99"/>
                    <a:pt x="1151" y="92"/>
                    <a:pt x="1168" y="88"/>
                  </a:cubicBezTo>
                  <a:lnTo>
                    <a:pt x="1200" y="80"/>
                  </a:lnTo>
                  <a:cubicBezTo>
                    <a:pt x="1211" y="77"/>
                    <a:pt x="1223" y="75"/>
                    <a:pt x="1235" y="75"/>
                  </a:cubicBezTo>
                  <a:lnTo>
                    <a:pt x="1267" y="75"/>
                  </a:lnTo>
                  <a:lnTo>
                    <a:pt x="1299" y="75"/>
                  </a:lnTo>
                  <a:lnTo>
                    <a:pt x="1331" y="75"/>
                  </a:lnTo>
                  <a:lnTo>
                    <a:pt x="1296" y="80"/>
                  </a:lnTo>
                  <a:lnTo>
                    <a:pt x="1328" y="72"/>
                  </a:lnTo>
                  <a:lnTo>
                    <a:pt x="1281" y="92"/>
                  </a:lnTo>
                  <a:lnTo>
                    <a:pt x="1305" y="76"/>
                  </a:lnTo>
                  <a:cubicBezTo>
                    <a:pt x="1319" y="67"/>
                    <a:pt x="1335" y="60"/>
                    <a:pt x="1352" y="56"/>
                  </a:cubicBezTo>
                  <a:lnTo>
                    <a:pt x="1384" y="48"/>
                  </a:lnTo>
                  <a:cubicBezTo>
                    <a:pt x="1395" y="45"/>
                    <a:pt x="1407" y="43"/>
                    <a:pt x="1419" y="43"/>
                  </a:cubicBezTo>
                  <a:lnTo>
                    <a:pt x="1451" y="43"/>
                  </a:lnTo>
                  <a:lnTo>
                    <a:pt x="1483" y="43"/>
                  </a:lnTo>
                  <a:lnTo>
                    <a:pt x="1448" y="48"/>
                  </a:lnTo>
                  <a:lnTo>
                    <a:pt x="1480" y="40"/>
                  </a:lnTo>
                  <a:cubicBezTo>
                    <a:pt x="1503" y="34"/>
                    <a:pt x="1528" y="34"/>
                    <a:pt x="1551" y="40"/>
                  </a:cubicBezTo>
                  <a:lnTo>
                    <a:pt x="1583" y="48"/>
                  </a:lnTo>
                  <a:lnTo>
                    <a:pt x="1547" y="43"/>
                  </a:lnTo>
                  <a:lnTo>
                    <a:pt x="1571" y="43"/>
                  </a:lnTo>
                  <a:lnTo>
                    <a:pt x="1603" y="43"/>
                  </a:lnTo>
                  <a:lnTo>
                    <a:pt x="1635" y="43"/>
                  </a:lnTo>
                  <a:lnTo>
                    <a:pt x="1547" y="73"/>
                  </a:lnTo>
                  <a:lnTo>
                    <a:pt x="1579" y="49"/>
                  </a:lnTo>
                  <a:cubicBezTo>
                    <a:pt x="1644" y="0"/>
                    <a:pt x="1737" y="13"/>
                    <a:pt x="1786" y="79"/>
                  </a:cubicBezTo>
                  <a:cubicBezTo>
                    <a:pt x="1835" y="144"/>
                    <a:pt x="1822" y="237"/>
                    <a:pt x="1756" y="286"/>
                  </a:cubicBezTo>
                  <a:lnTo>
                    <a:pt x="1724" y="310"/>
                  </a:lnTo>
                  <a:cubicBezTo>
                    <a:pt x="1699" y="329"/>
                    <a:pt x="1667" y="339"/>
                    <a:pt x="1635" y="339"/>
                  </a:cubicBezTo>
                  <a:lnTo>
                    <a:pt x="1603" y="339"/>
                  </a:lnTo>
                  <a:lnTo>
                    <a:pt x="1571" y="339"/>
                  </a:lnTo>
                  <a:lnTo>
                    <a:pt x="1547" y="339"/>
                  </a:lnTo>
                  <a:cubicBezTo>
                    <a:pt x="1535" y="339"/>
                    <a:pt x="1523" y="338"/>
                    <a:pt x="1512" y="335"/>
                  </a:cubicBezTo>
                  <a:lnTo>
                    <a:pt x="1480" y="327"/>
                  </a:lnTo>
                  <a:lnTo>
                    <a:pt x="1551" y="327"/>
                  </a:lnTo>
                  <a:lnTo>
                    <a:pt x="1519" y="335"/>
                  </a:lnTo>
                  <a:cubicBezTo>
                    <a:pt x="1508" y="338"/>
                    <a:pt x="1496" y="339"/>
                    <a:pt x="1483" y="339"/>
                  </a:cubicBezTo>
                  <a:lnTo>
                    <a:pt x="1451" y="339"/>
                  </a:lnTo>
                  <a:lnTo>
                    <a:pt x="1419" y="339"/>
                  </a:lnTo>
                  <a:lnTo>
                    <a:pt x="1455" y="335"/>
                  </a:lnTo>
                  <a:lnTo>
                    <a:pt x="1423" y="343"/>
                  </a:lnTo>
                  <a:lnTo>
                    <a:pt x="1470" y="323"/>
                  </a:lnTo>
                  <a:lnTo>
                    <a:pt x="1446" y="339"/>
                  </a:lnTo>
                  <a:cubicBezTo>
                    <a:pt x="1431" y="348"/>
                    <a:pt x="1416" y="355"/>
                    <a:pt x="1399" y="359"/>
                  </a:cubicBezTo>
                  <a:lnTo>
                    <a:pt x="1367" y="367"/>
                  </a:lnTo>
                  <a:cubicBezTo>
                    <a:pt x="1356" y="370"/>
                    <a:pt x="1344" y="371"/>
                    <a:pt x="1331" y="371"/>
                  </a:cubicBezTo>
                  <a:lnTo>
                    <a:pt x="1299" y="371"/>
                  </a:lnTo>
                  <a:lnTo>
                    <a:pt x="1267" y="371"/>
                  </a:lnTo>
                  <a:lnTo>
                    <a:pt x="1235" y="371"/>
                  </a:lnTo>
                  <a:lnTo>
                    <a:pt x="1271" y="367"/>
                  </a:lnTo>
                  <a:lnTo>
                    <a:pt x="1239" y="375"/>
                  </a:lnTo>
                  <a:lnTo>
                    <a:pt x="1286" y="355"/>
                  </a:lnTo>
                  <a:lnTo>
                    <a:pt x="1246" y="380"/>
                  </a:lnTo>
                  <a:lnTo>
                    <a:pt x="1214" y="396"/>
                  </a:lnTo>
                  <a:lnTo>
                    <a:pt x="1182" y="412"/>
                  </a:lnTo>
                  <a:cubicBezTo>
                    <a:pt x="1161" y="422"/>
                    <a:pt x="1138" y="427"/>
                    <a:pt x="1115" y="427"/>
                  </a:cubicBezTo>
                  <a:lnTo>
                    <a:pt x="1083" y="427"/>
                  </a:lnTo>
                  <a:lnTo>
                    <a:pt x="1051" y="427"/>
                  </a:lnTo>
                  <a:lnTo>
                    <a:pt x="1118" y="412"/>
                  </a:lnTo>
                  <a:lnTo>
                    <a:pt x="1086" y="428"/>
                  </a:lnTo>
                  <a:cubicBezTo>
                    <a:pt x="1065" y="438"/>
                    <a:pt x="1042" y="443"/>
                    <a:pt x="1019" y="443"/>
                  </a:cubicBezTo>
                  <a:lnTo>
                    <a:pt x="995" y="443"/>
                  </a:lnTo>
                  <a:lnTo>
                    <a:pt x="1031" y="439"/>
                  </a:lnTo>
                  <a:lnTo>
                    <a:pt x="999" y="447"/>
                  </a:lnTo>
                  <a:lnTo>
                    <a:pt x="967" y="455"/>
                  </a:lnTo>
                  <a:cubicBezTo>
                    <a:pt x="956" y="458"/>
                    <a:pt x="944" y="459"/>
                    <a:pt x="931" y="459"/>
                  </a:cubicBezTo>
                  <a:lnTo>
                    <a:pt x="899" y="459"/>
                  </a:lnTo>
                  <a:lnTo>
                    <a:pt x="935" y="455"/>
                  </a:lnTo>
                  <a:lnTo>
                    <a:pt x="903" y="463"/>
                  </a:lnTo>
                  <a:lnTo>
                    <a:pt x="994" y="396"/>
                  </a:lnTo>
                  <a:lnTo>
                    <a:pt x="970" y="436"/>
                  </a:lnTo>
                  <a:cubicBezTo>
                    <a:pt x="944" y="480"/>
                    <a:pt x="895" y="507"/>
                    <a:pt x="843" y="507"/>
                  </a:cubicBezTo>
                  <a:lnTo>
                    <a:pt x="811" y="507"/>
                  </a:lnTo>
                  <a:cubicBezTo>
                    <a:pt x="799" y="507"/>
                    <a:pt x="787" y="506"/>
                    <a:pt x="776" y="503"/>
                  </a:cubicBezTo>
                  <a:lnTo>
                    <a:pt x="744" y="495"/>
                  </a:lnTo>
                  <a:lnTo>
                    <a:pt x="868" y="470"/>
                  </a:lnTo>
                  <a:lnTo>
                    <a:pt x="836" y="494"/>
                  </a:lnTo>
                  <a:cubicBezTo>
                    <a:pt x="801" y="521"/>
                    <a:pt x="755" y="530"/>
                    <a:pt x="712" y="519"/>
                  </a:cubicBezTo>
                  <a:lnTo>
                    <a:pt x="680" y="511"/>
                  </a:lnTo>
                  <a:lnTo>
                    <a:pt x="751" y="511"/>
                  </a:lnTo>
                  <a:lnTo>
                    <a:pt x="719" y="519"/>
                  </a:lnTo>
                  <a:cubicBezTo>
                    <a:pt x="708" y="522"/>
                    <a:pt x="696" y="523"/>
                    <a:pt x="683" y="523"/>
                  </a:cubicBezTo>
                  <a:lnTo>
                    <a:pt x="659" y="523"/>
                  </a:lnTo>
                  <a:lnTo>
                    <a:pt x="695" y="519"/>
                  </a:lnTo>
                  <a:lnTo>
                    <a:pt x="663" y="527"/>
                  </a:lnTo>
                  <a:lnTo>
                    <a:pt x="694" y="516"/>
                  </a:lnTo>
                  <a:lnTo>
                    <a:pt x="662" y="532"/>
                  </a:lnTo>
                  <a:cubicBezTo>
                    <a:pt x="652" y="537"/>
                    <a:pt x="642" y="540"/>
                    <a:pt x="631" y="543"/>
                  </a:cubicBezTo>
                  <a:lnTo>
                    <a:pt x="599" y="551"/>
                  </a:lnTo>
                  <a:cubicBezTo>
                    <a:pt x="588" y="554"/>
                    <a:pt x="576" y="555"/>
                    <a:pt x="563" y="555"/>
                  </a:cubicBezTo>
                  <a:lnTo>
                    <a:pt x="531" y="555"/>
                  </a:lnTo>
                  <a:cubicBezTo>
                    <a:pt x="519" y="555"/>
                    <a:pt x="507" y="554"/>
                    <a:pt x="496" y="551"/>
                  </a:cubicBezTo>
                  <a:lnTo>
                    <a:pt x="464" y="543"/>
                  </a:lnTo>
                  <a:lnTo>
                    <a:pt x="582" y="523"/>
                  </a:lnTo>
                  <a:lnTo>
                    <a:pt x="558" y="539"/>
                  </a:lnTo>
                  <a:cubicBezTo>
                    <a:pt x="543" y="548"/>
                    <a:pt x="528" y="555"/>
                    <a:pt x="511" y="559"/>
                  </a:cubicBezTo>
                  <a:lnTo>
                    <a:pt x="479" y="567"/>
                  </a:lnTo>
                  <a:cubicBezTo>
                    <a:pt x="456" y="573"/>
                    <a:pt x="431" y="573"/>
                    <a:pt x="408" y="567"/>
                  </a:cubicBezTo>
                  <a:lnTo>
                    <a:pt x="376" y="559"/>
                  </a:lnTo>
                  <a:lnTo>
                    <a:pt x="411" y="563"/>
                  </a:lnTo>
                  <a:lnTo>
                    <a:pt x="379" y="563"/>
                  </a:lnTo>
                  <a:lnTo>
                    <a:pt x="347" y="563"/>
                  </a:lnTo>
                  <a:lnTo>
                    <a:pt x="315" y="563"/>
                  </a:lnTo>
                  <a:lnTo>
                    <a:pt x="291" y="563"/>
                  </a:lnTo>
                  <a:lnTo>
                    <a:pt x="358" y="548"/>
                  </a:lnTo>
                  <a:lnTo>
                    <a:pt x="326" y="564"/>
                  </a:lnTo>
                  <a:cubicBezTo>
                    <a:pt x="284" y="585"/>
                    <a:pt x="235" y="585"/>
                    <a:pt x="193" y="564"/>
                  </a:cubicBezTo>
                  <a:lnTo>
                    <a:pt x="161" y="548"/>
                  </a:lnTo>
                  <a:lnTo>
                    <a:pt x="263" y="559"/>
                  </a:lnTo>
                  <a:lnTo>
                    <a:pt x="231" y="567"/>
                  </a:lnTo>
                  <a:cubicBezTo>
                    <a:pt x="208" y="573"/>
                    <a:pt x="183" y="573"/>
                    <a:pt x="160" y="567"/>
                  </a:cubicBezTo>
                  <a:lnTo>
                    <a:pt x="128" y="559"/>
                  </a:lnTo>
                  <a:cubicBezTo>
                    <a:pt x="48" y="539"/>
                    <a:pt x="0" y="459"/>
                    <a:pt x="20" y="380"/>
                  </a:cubicBezTo>
                  <a:cubicBezTo>
                    <a:pt x="40" y="300"/>
                    <a:pt x="120" y="252"/>
                    <a:pt x="199" y="272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1"/>
            <p:cNvSpPr>
              <a:spLocks/>
            </p:cNvSpPr>
            <p:nvPr/>
          </p:nvSpPr>
          <p:spPr bwMode="auto">
            <a:xfrm>
              <a:off x="3456" y="2766"/>
              <a:ext cx="112" cy="62"/>
            </a:xfrm>
            <a:custGeom>
              <a:avLst/>
              <a:gdLst>
                <a:gd name="T0" fmla="*/ 12 w 1827"/>
                <a:gd name="T1" fmla="*/ 43 h 1019"/>
                <a:gd name="T2" fmla="*/ 18 w 1827"/>
                <a:gd name="T3" fmla="*/ 43 h 1019"/>
                <a:gd name="T4" fmla="*/ 17 w 1827"/>
                <a:gd name="T5" fmla="*/ 43 h 1019"/>
                <a:gd name="T6" fmla="*/ 16 w 1827"/>
                <a:gd name="T7" fmla="*/ 44 h 1019"/>
                <a:gd name="T8" fmla="*/ 25 w 1827"/>
                <a:gd name="T9" fmla="*/ 41 h 1019"/>
                <a:gd name="T10" fmla="*/ 29 w 1827"/>
                <a:gd name="T11" fmla="*/ 40 h 1019"/>
                <a:gd name="T12" fmla="*/ 27 w 1827"/>
                <a:gd name="T13" fmla="*/ 41 h 1019"/>
                <a:gd name="T14" fmla="*/ 29 w 1827"/>
                <a:gd name="T15" fmla="*/ 40 h 1019"/>
                <a:gd name="T16" fmla="*/ 38 w 1827"/>
                <a:gd name="T17" fmla="*/ 37 h 1019"/>
                <a:gd name="T18" fmla="*/ 38 w 1827"/>
                <a:gd name="T19" fmla="*/ 37 h 1019"/>
                <a:gd name="T20" fmla="*/ 44 w 1827"/>
                <a:gd name="T21" fmla="*/ 36 h 1019"/>
                <a:gd name="T22" fmla="*/ 43 w 1827"/>
                <a:gd name="T23" fmla="*/ 35 h 1019"/>
                <a:gd name="T24" fmla="*/ 46 w 1827"/>
                <a:gd name="T25" fmla="*/ 33 h 1019"/>
                <a:gd name="T26" fmla="*/ 46 w 1827"/>
                <a:gd name="T27" fmla="*/ 34 h 1019"/>
                <a:gd name="T28" fmla="*/ 52 w 1827"/>
                <a:gd name="T29" fmla="*/ 28 h 1019"/>
                <a:gd name="T30" fmla="*/ 54 w 1827"/>
                <a:gd name="T31" fmla="*/ 25 h 1019"/>
                <a:gd name="T32" fmla="*/ 60 w 1827"/>
                <a:gd name="T33" fmla="*/ 23 h 1019"/>
                <a:gd name="T34" fmla="*/ 60 w 1827"/>
                <a:gd name="T35" fmla="*/ 23 h 1019"/>
                <a:gd name="T36" fmla="*/ 61 w 1827"/>
                <a:gd name="T37" fmla="*/ 22 h 1019"/>
                <a:gd name="T38" fmla="*/ 78 w 1827"/>
                <a:gd name="T39" fmla="*/ 18 h 1019"/>
                <a:gd name="T40" fmla="*/ 72 w 1827"/>
                <a:gd name="T41" fmla="*/ 17 h 1019"/>
                <a:gd name="T42" fmla="*/ 83 w 1827"/>
                <a:gd name="T43" fmla="*/ 16 h 1019"/>
                <a:gd name="T44" fmla="*/ 79 w 1827"/>
                <a:gd name="T45" fmla="*/ 15 h 1019"/>
                <a:gd name="T46" fmla="*/ 87 w 1827"/>
                <a:gd name="T47" fmla="*/ 14 h 1019"/>
                <a:gd name="T48" fmla="*/ 81 w 1827"/>
                <a:gd name="T49" fmla="*/ 15 h 1019"/>
                <a:gd name="T50" fmla="*/ 81 w 1827"/>
                <a:gd name="T51" fmla="*/ 16 h 1019"/>
                <a:gd name="T52" fmla="*/ 90 w 1827"/>
                <a:gd name="T53" fmla="*/ 9 h 1019"/>
                <a:gd name="T54" fmla="*/ 97 w 1827"/>
                <a:gd name="T55" fmla="*/ 8 h 1019"/>
                <a:gd name="T56" fmla="*/ 93 w 1827"/>
                <a:gd name="T57" fmla="*/ 8 h 1019"/>
                <a:gd name="T58" fmla="*/ 94 w 1827"/>
                <a:gd name="T59" fmla="*/ 5 h 1019"/>
                <a:gd name="T60" fmla="*/ 108 w 1827"/>
                <a:gd name="T61" fmla="*/ 17 h 1019"/>
                <a:gd name="T62" fmla="*/ 102 w 1827"/>
                <a:gd name="T63" fmla="*/ 24 h 1019"/>
                <a:gd name="T64" fmla="*/ 98 w 1827"/>
                <a:gd name="T65" fmla="*/ 25 h 1019"/>
                <a:gd name="T66" fmla="*/ 93 w 1827"/>
                <a:gd name="T67" fmla="*/ 27 h 1019"/>
                <a:gd name="T68" fmla="*/ 91 w 1827"/>
                <a:gd name="T69" fmla="*/ 29 h 1019"/>
                <a:gd name="T70" fmla="*/ 91 w 1827"/>
                <a:gd name="T71" fmla="*/ 29 h 1019"/>
                <a:gd name="T72" fmla="*/ 90 w 1827"/>
                <a:gd name="T73" fmla="*/ 28 h 1019"/>
                <a:gd name="T74" fmla="*/ 81 w 1827"/>
                <a:gd name="T75" fmla="*/ 33 h 1019"/>
                <a:gd name="T76" fmla="*/ 84 w 1827"/>
                <a:gd name="T77" fmla="*/ 30 h 1019"/>
                <a:gd name="T78" fmla="*/ 78 w 1827"/>
                <a:gd name="T79" fmla="*/ 34 h 1019"/>
                <a:gd name="T80" fmla="*/ 78 w 1827"/>
                <a:gd name="T81" fmla="*/ 31 h 1019"/>
                <a:gd name="T82" fmla="*/ 73 w 1827"/>
                <a:gd name="T83" fmla="*/ 36 h 1019"/>
                <a:gd name="T84" fmla="*/ 71 w 1827"/>
                <a:gd name="T85" fmla="*/ 37 h 1019"/>
                <a:gd name="T86" fmla="*/ 67 w 1827"/>
                <a:gd name="T87" fmla="*/ 40 h 1019"/>
                <a:gd name="T88" fmla="*/ 65 w 1827"/>
                <a:gd name="T89" fmla="*/ 40 h 1019"/>
                <a:gd name="T90" fmla="*/ 61 w 1827"/>
                <a:gd name="T91" fmla="*/ 44 h 1019"/>
                <a:gd name="T92" fmla="*/ 57 w 1827"/>
                <a:gd name="T93" fmla="*/ 47 h 1019"/>
                <a:gd name="T94" fmla="*/ 55 w 1827"/>
                <a:gd name="T95" fmla="*/ 49 h 1019"/>
                <a:gd name="T96" fmla="*/ 55 w 1827"/>
                <a:gd name="T97" fmla="*/ 48 h 1019"/>
                <a:gd name="T98" fmla="*/ 46 w 1827"/>
                <a:gd name="T99" fmla="*/ 54 h 1019"/>
                <a:gd name="T100" fmla="*/ 40 w 1827"/>
                <a:gd name="T101" fmla="*/ 55 h 1019"/>
                <a:gd name="T102" fmla="*/ 41 w 1827"/>
                <a:gd name="T103" fmla="*/ 54 h 1019"/>
                <a:gd name="T104" fmla="*/ 35 w 1827"/>
                <a:gd name="T105" fmla="*/ 57 h 1019"/>
                <a:gd name="T106" fmla="*/ 33 w 1827"/>
                <a:gd name="T107" fmla="*/ 58 h 1019"/>
                <a:gd name="T108" fmla="*/ 31 w 1827"/>
                <a:gd name="T109" fmla="*/ 57 h 1019"/>
                <a:gd name="T110" fmla="*/ 23 w 1827"/>
                <a:gd name="T111" fmla="*/ 59 h 1019"/>
                <a:gd name="T112" fmla="*/ 21 w 1827"/>
                <a:gd name="T113" fmla="*/ 61 h 1019"/>
                <a:gd name="T114" fmla="*/ 20 w 1827"/>
                <a:gd name="T115" fmla="*/ 60 h 1019"/>
                <a:gd name="T116" fmla="*/ 11 w 1827"/>
                <a:gd name="T117" fmla="*/ 60 h 1019"/>
                <a:gd name="T118" fmla="*/ 14 w 1827"/>
                <a:gd name="T119" fmla="*/ 60 h 1019"/>
                <a:gd name="T120" fmla="*/ 8 w 1827"/>
                <a:gd name="T121" fmla="*/ 43 h 10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27" h="1019">
                  <a:moveTo>
                    <a:pt x="128" y="712"/>
                  </a:moveTo>
                  <a:lnTo>
                    <a:pt x="160" y="704"/>
                  </a:lnTo>
                  <a:cubicBezTo>
                    <a:pt x="171" y="701"/>
                    <a:pt x="183" y="699"/>
                    <a:pt x="195" y="699"/>
                  </a:cubicBezTo>
                  <a:lnTo>
                    <a:pt x="219" y="699"/>
                  </a:lnTo>
                  <a:cubicBezTo>
                    <a:pt x="232" y="699"/>
                    <a:pt x="244" y="701"/>
                    <a:pt x="255" y="704"/>
                  </a:cubicBezTo>
                  <a:lnTo>
                    <a:pt x="287" y="712"/>
                  </a:lnTo>
                  <a:lnTo>
                    <a:pt x="216" y="712"/>
                  </a:lnTo>
                  <a:lnTo>
                    <a:pt x="248" y="704"/>
                  </a:lnTo>
                  <a:cubicBezTo>
                    <a:pt x="259" y="701"/>
                    <a:pt x="271" y="699"/>
                    <a:pt x="283" y="699"/>
                  </a:cubicBezTo>
                  <a:lnTo>
                    <a:pt x="315" y="699"/>
                  </a:lnTo>
                  <a:lnTo>
                    <a:pt x="347" y="699"/>
                  </a:lnTo>
                  <a:lnTo>
                    <a:pt x="259" y="729"/>
                  </a:lnTo>
                  <a:lnTo>
                    <a:pt x="291" y="705"/>
                  </a:lnTo>
                  <a:cubicBezTo>
                    <a:pt x="316" y="686"/>
                    <a:pt x="347" y="675"/>
                    <a:pt x="379" y="675"/>
                  </a:cubicBezTo>
                  <a:lnTo>
                    <a:pt x="403" y="675"/>
                  </a:lnTo>
                  <a:lnTo>
                    <a:pt x="337" y="691"/>
                  </a:lnTo>
                  <a:lnTo>
                    <a:pt x="369" y="675"/>
                  </a:lnTo>
                  <a:cubicBezTo>
                    <a:pt x="401" y="659"/>
                    <a:pt x="437" y="655"/>
                    <a:pt x="471" y="664"/>
                  </a:cubicBezTo>
                  <a:lnTo>
                    <a:pt x="503" y="672"/>
                  </a:lnTo>
                  <a:lnTo>
                    <a:pt x="401" y="683"/>
                  </a:lnTo>
                  <a:lnTo>
                    <a:pt x="433" y="667"/>
                  </a:lnTo>
                  <a:cubicBezTo>
                    <a:pt x="443" y="662"/>
                    <a:pt x="453" y="659"/>
                    <a:pt x="464" y="656"/>
                  </a:cubicBezTo>
                  <a:lnTo>
                    <a:pt x="496" y="648"/>
                  </a:lnTo>
                  <a:lnTo>
                    <a:pt x="465" y="659"/>
                  </a:lnTo>
                  <a:lnTo>
                    <a:pt x="497" y="643"/>
                  </a:lnTo>
                  <a:lnTo>
                    <a:pt x="505" y="636"/>
                  </a:lnTo>
                  <a:cubicBezTo>
                    <a:pt x="540" y="613"/>
                    <a:pt x="583" y="606"/>
                    <a:pt x="623" y="616"/>
                  </a:cubicBezTo>
                  <a:lnTo>
                    <a:pt x="655" y="624"/>
                  </a:lnTo>
                  <a:lnTo>
                    <a:pt x="584" y="624"/>
                  </a:lnTo>
                  <a:lnTo>
                    <a:pt x="616" y="616"/>
                  </a:lnTo>
                  <a:lnTo>
                    <a:pt x="648" y="608"/>
                  </a:lnTo>
                  <a:lnTo>
                    <a:pt x="680" y="600"/>
                  </a:lnTo>
                  <a:lnTo>
                    <a:pt x="712" y="592"/>
                  </a:lnTo>
                  <a:lnTo>
                    <a:pt x="629" y="647"/>
                  </a:lnTo>
                  <a:lnTo>
                    <a:pt x="653" y="615"/>
                  </a:lnTo>
                  <a:cubicBezTo>
                    <a:pt x="667" y="596"/>
                    <a:pt x="685" y="581"/>
                    <a:pt x="705" y="571"/>
                  </a:cubicBezTo>
                  <a:lnTo>
                    <a:pt x="737" y="555"/>
                  </a:lnTo>
                  <a:lnTo>
                    <a:pt x="715" y="569"/>
                  </a:lnTo>
                  <a:lnTo>
                    <a:pt x="747" y="545"/>
                  </a:lnTo>
                  <a:cubicBezTo>
                    <a:pt x="754" y="540"/>
                    <a:pt x="761" y="535"/>
                    <a:pt x="769" y="531"/>
                  </a:cubicBezTo>
                  <a:lnTo>
                    <a:pt x="801" y="515"/>
                  </a:lnTo>
                  <a:lnTo>
                    <a:pt x="744" y="565"/>
                  </a:lnTo>
                  <a:lnTo>
                    <a:pt x="776" y="517"/>
                  </a:lnTo>
                  <a:cubicBezTo>
                    <a:pt x="786" y="503"/>
                    <a:pt x="797" y="491"/>
                    <a:pt x="811" y="481"/>
                  </a:cubicBezTo>
                  <a:lnTo>
                    <a:pt x="843" y="457"/>
                  </a:lnTo>
                  <a:lnTo>
                    <a:pt x="827" y="471"/>
                  </a:lnTo>
                  <a:lnTo>
                    <a:pt x="851" y="447"/>
                  </a:lnTo>
                  <a:cubicBezTo>
                    <a:pt x="862" y="436"/>
                    <a:pt x="875" y="426"/>
                    <a:pt x="889" y="419"/>
                  </a:cubicBezTo>
                  <a:lnTo>
                    <a:pt x="921" y="403"/>
                  </a:lnTo>
                  <a:lnTo>
                    <a:pt x="953" y="387"/>
                  </a:lnTo>
                  <a:cubicBezTo>
                    <a:pt x="963" y="382"/>
                    <a:pt x="973" y="379"/>
                    <a:pt x="984" y="376"/>
                  </a:cubicBezTo>
                  <a:lnTo>
                    <a:pt x="1016" y="368"/>
                  </a:lnTo>
                  <a:lnTo>
                    <a:pt x="947" y="407"/>
                  </a:lnTo>
                  <a:lnTo>
                    <a:pt x="979" y="375"/>
                  </a:lnTo>
                  <a:cubicBezTo>
                    <a:pt x="986" y="368"/>
                    <a:pt x="993" y="362"/>
                    <a:pt x="1001" y="356"/>
                  </a:cubicBezTo>
                  <a:lnTo>
                    <a:pt x="1025" y="340"/>
                  </a:lnTo>
                  <a:lnTo>
                    <a:pt x="1003" y="359"/>
                  </a:lnTo>
                  <a:lnTo>
                    <a:pt x="1035" y="327"/>
                  </a:lnTo>
                  <a:lnTo>
                    <a:pt x="1067" y="295"/>
                  </a:lnTo>
                  <a:cubicBezTo>
                    <a:pt x="1125" y="237"/>
                    <a:pt x="1218" y="237"/>
                    <a:pt x="1276" y="295"/>
                  </a:cubicBezTo>
                  <a:lnTo>
                    <a:pt x="1308" y="327"/>
                  </a:lnTo>
                  <a:lnTo>
                    <a:pt x="1137" y="299"/>
                  </a:lnTo>
                  <a:lnTo>
                    <a:pt x="1169" y="283"/>
                  </a:lnTo>
                  <a:lnTo>
                    <a:pt x="1131" y="311"/>
                  </a:lnTo>
                  <a:lnTo>
                    <a:pt x="1163" y="279"/>
                  </a:lnTo>
                  <a:cubicBezTo>
                    <a:pt x="1213" y="229"/>
                    <a:pt x="1291" y="221"/>
                    <a:pt x="1350" y="260"/>
                  </a:cubicBezTo>
                  <a:lnTo>
                    <a:pt x="1374" y="276"/>
                  </a:lnTo>
                  <a:lnTo>
                    <a:pt x="1256" y="256"/>
                  </a:lnTo>
                  <a:lnTo>
                    <a:pt x="1288" y="248"/>
                  </a:lnTo>
                  <a:lnTo>
                    <a:pt x="1219" y="287"/>
                  </a:lnTo>
                  <a:lnTo>
                    <a:pt x="1251" y="255"/>
                  </a:lnTo>
                  <a:cubicBezTo>
                    <a:pt x="1296" y="210"/>
                    <a:pt x="1365" y="199"/>
                    <a:pt x="1422" y="227"/>
                  </a:cubicBezTo>
                  <a:lnTo>
                    <a:pt x="1454" y="243"/>
                  </a:lnTo>
                  <a:lnTo>
                    <a:pt x="1283" y="271"/>
                  </a:lnTo>
                  <a:lnTo>
                    <a:pt x="1315" y="239"/>
                  </a:lnTo>
                  <a:cubicBezTo>
                    <a:pt x="1334" y="220"/>
                    <a:pt x="1358" y="206"/>
                    <a:pt x="1384" y="200"/>
                  </a:cubicBezTo>
                  <a:lnTo>
                    <a:pt x="1416" y="192"/>
                  </a:lnTo>
                  <a:lnTo>
                    <a:pt x="1325" y="259"/>
                  </a:lnTo>
                  <a:lnTo>
                    <a:pt x="1349" y="219"/>
                  </a:lnTo>
                  <a:cubicBezTo>
                    <a:pt x="1369" y="186"/>
                    <a:pt x="1401" y="161"/>
                    <a:pt x="1440" y="152"/>
                  </a:cubicBezTo>
                  <a:lnTo>
                    <a:pt x="1472" y="144"/>
                  </a:lnTo>
                  <a:lnTo>
                    <a:pt x="1441" y="155"/>
                  </a:lnTo>
                  <a:lnTo>
                    <a:pt x="1473" y="139"/>
                  </a:lnTo>
                  <a:cubicBezTo>
                    <a:pt x="1505" y="123"/>
                    <a:pt x="1541" y="119"/>
                    <a:pt x="1575" y="128"/>
                  </a:cubicBezTo>
                  <a:lnTo>
                    <a:pt x="1607" y="136"/>
                  </a:lnTo>
                  <a:lnTo>
                    <a:pt x="1483" y="161"/>
                  </a:lnTo>
                  <a:lnTo>
                    <a:pt x="1515" y="137"/>
                  </a:lnTo>
                  <a:lnTo>
                    <a:pt x="1475" y="182"/>
                  </a:lnTo>
                  <a:lnTo>
                    <a:pt x="1507" y="126"/>
                  </a:lnTo>
                  <a:lnTo>
                    <a:pt x="1541" y="79"/>
                  </a:lnTo>
                  <a:cubicBezTo>
                    <a:pt x="1590" y="13"/>
                    <a:pt x="1683" y="0"/>
                    <a:pt x="1748" y="49"/>
                  </a:cubicBezTo>
                  <a:cubicBezTo>
                    <a:pt x="1814" y="98"/>
                    <a:pt x="1827" y="191"/>
                    <a:pt x="1778" y="256"/>
                  </a:cubicBezTo>
                  <a:lnTo>
                    <a:pt x="1764" y="273"/>
                  </a:lnTo>
                  <a:lnTo>
                    <a:pt x="1732" y="329"/>
                  </a:lnTo>
                  <a:cubicBezTo>
                    <a:pt x="1722" y="346"/>
                    <a:pt x="1708" y="362"/>
                    <a:pt x="1692" y="374"/>
                  </a:cubicBezTo>
                  <a:lnTo>
                    <a:pt x="1660" y="398"/>
                  </a:lnTo>
                  <a:cubicBezTo>
                    <a:pt x="1625" y="425"/>
                    <a:pt x="1579" y="434"/>
                    <a:pt x="1536" y="423"/>
                  </a:cubicBezTo>
                  <a:lnTo>
                    <a:pt x="1504" y="415"/>
                  </a:lnTo>
                  <a:lnTo>
                    <a:pt x="1606" y="404"/>
                  </a:lnTo>
                  <a:lnTo>
                    <a:pt x="1574" y="420"/>
                  </a:lnTo>
                  <a:cubicBezTo>
                    <a:pt x="1564" y="425"/>
                    <a:pt x="1554" y="428"/>
                    <a:pt x="1543" y="431"/>
                  </a:cubicBezTo>
                  <a:lnTo>
                    <a:pt x="1511" y="439"/>
                  </a:lnTo>
                  <a:lnTo>
                    <a:pt x="1602" y="372"/>
                  </a:lnTo>
                  <a:lnTo>
                    <a:pt x="1578" y="412"/>
                  </a:lnTo>
                  <a:cubicBezTo>
                    <a:pt x="1558" y="445"/>
                    <a:pt x="1525" y="470"/>
                    <a:pt x="1487" y="479"/>
                  </a:cubicBezTo>
                  <a:lnTo>
                    <a:pt x="1455" y="487"/>
                  </a:lnTo>
                  <a:lnTo>
                    <a:pt x="1524" y="448"/>
                  </a:lnTo>
                  <a:lnTo>
                    <a:pt x="1492" y="480"/>
                  </a:lnTo>
                  <a:cubicBezTo>
                    <a:pt x="1447" y="525"/>
                    <a:pt x="1378" y="536"/>
                    <a:pt x="1321" y="508"/>
                  </a:cubicBezTo>
                  <a:lnTo>
                    <a:pt x="1289" y="492"/>
                  </a:lnTo>
                  <a:lnTo>
                    <a:pt x="1460" y="464"/>
                  </a:lnTo>
                  <a:lnTo>
                    <a:pt x="1428" y="496"/>
                  </a:lnTo>
                  <a:cubicBezTo>
                    <a:pt x="1409" y="515"/>
                    <a:pt x="1385" y="529"/>
                    <a:pt x="1359" y="535"/>
                  </a:cubicBezTo>
                  <a:lnTo>
                    <a:pt x="1327" y="543"/>
                  </a:lnTo>
                  <a:cubicBezTo>
                    <a:pt x="1287" y="553"/>
                    <a:pt x="1244" y="546"/>
                    <a:pt x="1209" y="523"/>
                  </a:cubicBezTo>
                  <a:lnTo>
                    <a:pt x="1185" y="507"/>
                  </a:lnTo>
                  <a:lnTo>
                    <a:pt x="1372" y="488"/>
                  </a:lnTo>
                  <a:lnTo>
                    <a:pt x="1340" y="520"/>
                  </a:lnTo>
                  <a:cubicBezTo>
                    <a:pt x="1329" y="531"/>
                    <a:pt x="1316" y="541"/>
                    <a:pt x="1302" y="548"/>
                  </a:cubicBezTo>
                  <a:lnTo>
                    <a:pt x="1270" y="564"/>
                  </a:lnTo>
                  <a:cubicBezTo>
                    <a:pt x="1213" y="592"/>
                    <a:pt x="1144" y="581"/>
                    <a:pt x="1099" y="536"/>
                  </a:cubicBezTo>
                  <a:lnTo>
                    <a:pt x="1067" y="504"/>
                  </a:lnTo>
                  <a:lnTo>
                    <a:pt x="1276" y="504"/>
                  </a:lnTo>
                  <a:lnTo>
                    <a:pt x="1244" y="536"/>
                  </a:lnTo>
                  <a:lnTo>
                    <a:pt x="1212" y="568"/>
                  </a:lnTo>
                  <a:cubicBezTo>
                    <a:pt x="1205" y="575"/>
                    <a:pt x="1198" y="581"/>
                    <a:pt x="1190" y="587"/>
                  </a:cubicBezTo>
                  <a:lnTo>
                    <a:pt x="1166" y="603"/>
                  </a:lnTo>
                  <a:lnTo>
                    <a:pt x="1188" y="584"/>
                  </a:lnTo>
                  <a:lnTo>
                    <a:pt x="1156" y="616"/>
                  </a:lnTo>
                  <a:cubicBezTo>
                    <a:pt x="1137" y="635"/>
                    <a:pt x="1113" y="649"/>
                    <a:pt x="1087" y="655"/>
                  </a:cubicBezTo>
                  <a:lnTo>
                    <a:pt x="1055" y="663"/>
                  </a:lnTo>
                  <a:lnTo>
                    <a:pt x="1086" y="652"/>
                  </a:lnTo>
                  <a:lnTo>
                    <a:pt x="1054" y="668"/>
                  </a:lnTo>
                  <a:lnTo>
                    <a:pt x="1022" y="684"/>
                  </a:lnTo>
                  <a:lnTo>
                    <a:pt x="1060" y="656"/>
                  </a:lnTo>
                  <a:lnTo>
                    <a:pt x="1036" y="680"/>
                  </a:lnTo>
                  <a:cubicBezTo>
                    <a:pt x="1031" y="685"/>
                    <a:pt x="1026" y="690"/>
                    <a:pt x="1020" y="694"/>
                  </a:cubicBezTo>
                  <a:lnTo>
                    <a:pt x="988" y="718"/>
                  </a:lnTo>
                  <a:lnTo>
                    <a:pt x="1023" y="682"/>
                  </a:lnTo>
                  <a:lnTo>
                    <a:pt x="991" y="730"/>
                  </a:lnTo>
                  <a:cubicBezTo>
                    <a:pt x="976" y="751"/>
                    <a:pt x="957" y="768"/>
                    <a:pt x="934" y="780"/>
                  </a:cubicBezTo>
                  <a:lnTo>
                    <a:pt x="902" y="796"/>
                  </a:lnTo>
                  <a:lnTo>
                    <a:pt x="924" y="782"/>
                  </a:lnTo>
                  <a:lnTo>
                    <a:pt x="892" y="806"/>
                  </a:lnTo>
                  <a:cubicBezTo>
                    <a:pt x="885" y="811"/>
                    <a:pt x="878" y="816"/>
                    <a:pt x="870" y="820"/>
                  </a:cubicBezTo>
                  <a:lnTo>
                    <a:pt x="838" y="836"/>
                  </a:lnTo>
                  <a:lnTo>
                    <a:pt x="890" y="792"/>
                  </a:lnTo>
                  <a:lnTo>
                    <a:pt x="866" y="824"/>
                  </a:lnTo>
                  <a:cubicBezTo>
                    <a:pt x="845" y="851"/>
                    <a:pt x="816" y="871"/>
                    <a:pt x="783" y="879"/>
                  </a:cubicBezTo>
                  <a:lnTo>
                    <a:pt x="751" y="887"/>
                  </a:lnTo>
                  <a:lnTo>
                    <a:pt x="719" y="895"/>
                  </a:lnTo>
                  <a:lnTo>
                    <a:pt x="687" y="903"/>
                  </a:lnTo>
                  <a:lnTo>
                    <a:pt x="655" y="911"/>
                  </a:lnTo>
                  <a:cubicBezTo>
                    <a:pt x="632" y="917"/>
                    <a:pt x="607" y="917"/>
                    <a:pt x="584" y="911"/>
                  </a:cubicBezTo>
                  <a:lnTo>
                    <a:pt x="552" y="903"/>
                  </a:lnTo>
                  <a:lnTo>
                    <a:pt x="670" y="883"/>
                  </a:lnTo>
                  <a:lnTo>
                    <a:pt x="630" y="908"/>
                  </a:lnTo>
                  <a:lnTo>
                    <a:pt x="598" y="924"/>
                  </a:lnTo>
                  <a:cubicBezTo>
                    <a:pt x="588" y="929"/>
                    <a:pt x="578" y="932"/>
                    <a:pt x="567" y="935"/>
                  </a:cubicBezTo>
                  <a:lnTo>
                    <a:pt x="535" y="943"/>
                  </a:lnTo>
                  <a:lnTo>
                    <a:pt x="566" y="932"/>
                  </a:lnTo>
                  <a:lnTo>
                    <a:pt x="534" y="948"/>
                  </a:lnTo>
                  <a:cubicBezTo>
                    <a:pt x="502" y="964"/>
                    <a:pt x="466" y="968"/>
                    <a:pt x="432" y="959"/>
                  </a:cubicBezTo>
                  <a:lnTo>
                    <a:pt x="400" y="951"/>
                  </a:lnTo>
                  <a:lnTo>
                    <a:pt x="502" y="940"/>
                  </a:lnTo>
                  <a:lnTo>
                    <a:pt x="470" y="956"/>
                  </a:lnTo>
                  <a:cubicBezTo>
                    <a:pt x="449" y="966"/>
                    <a:pt x="426" y="971"/>
                    <a:pt x="403" y="971"/>
                  </a:cubicBezTo>
                  <a:lnTo>
                    <a:pt x="379" y="971"/>
                  </a:lnTo>
                  <a:lnTo>
                    <a:pt x="468" y="942"/>
                  </a:lnTo>
                  <a:lnTo>
                    <a:pt x="436" y="966"/>
                  </a:lnTo>
                  <a:cubicBezTo>
                    <a:pt x="411" y="985"/>
                    <a:pt x="379" y="995"/>
                    <a:pt x="347" y="995"/>
                  </a:cubicBezTo>
                  <a:lnTo>
                    <a:pt x="315" y="995"/>
                  </a:lnTo>
                  <a:lnTo>
                    <a:pt x="283" y="995"/>
                  </a:lnTo>
                  <a:lnTo>
                    <a:pt x="319" y="991"/>
                  </a:lnTo>
                  <a:lnTo>
                    <a:pt x="287" y="999"/>
                  </a:lnTo>
                  <a:cubicBezTo>
                    <a:pt x="264" y="1005"/>
                    <a:pt x="239" y="1005"/>
                    <a:pt x="216" y="999"/>
                  </a:cubicBezTo>
                  <a:lnTo>
                    <a:pt x="184" y="991"/>
                  </a:lnTo>
                  <a:lnTo>
                    <a:pt x="219" y="995"/>
                  </a:lnTo>
                  <a:lnTo>
                    <a:pt x="195" y="995"/>
                  </a:lnTo>
                  <a:lnTo>
                    <a:pt x="231" y="991"/>
                  </a:lnTo>
                  <a:lnTo>
                    <a:pt x="199" y="999"/>
                  </a:lnTo>
                  <a:cubicBezTo>
                    <a:pt x="120" y="1019"/>
                    <a:pt x="40" y="971"/>
                    <a:pt x="20" y="891"/>
                  </a:cubicBezTo>
                  <a:cubicBezTo>
                    <a:pt x="0" y="812"/>
                    <a:pt x="48" y="732"/>
                    <a:pt x="128" y="712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22"/>
            <p:cNvSpPr>
              <a:spLocks/>
            </p:cNvSpPr>
            <p:nvPr/>
          </p:nvSpPr>
          <p:spPr bwMode="auto">
            <a:xfrm>
              <a:off x="3547" y="2596"/>
              <a:ext cx="112" cy="190"/>
            </a:xfrm>
            <a:custGeom>
              <a:avLst/>
              <a:gdLst>
                <a:gd name="T0" fmla="*/ 6 w 1839"/>
                <a:gd name="T1" fmla="*/ 172 h 3120"/>
                <a:gd name="T2" fmla="*/ 12 w 1839"/>
                <a:gd name="T3" fmla="*/ 168 h 3120"/>
                <a:gd name="T4" fmla="*/ 15 w 1839"/>
                <a:gd name="T5" fmla="*/ 165 h 3120"/>
                <a:gd name="T6" fmla="*/ 14 w 1839"/>
                <a:gd name="T7" fmla="*/ 165 h 3120"/>
                <a:gd name="T8" fmla="*/ 20 w 1839"/>
                <a:gd name="T9" fmla="*/ 159 h 3120"/>
                <a:gd name="T10" fmla="*/ 23 w 1839"/>
                <a:gd name="T11" fmla="*/ 156 h 3120"/>
                <a:gd name="T12" fmla="*/ 26 w 1839"/>
                <a:gd name="T13" fmla="*/ 152 h 3120"/>
                <a:gd name="T14" fmla="*/ 28 w 1839"/>
                <a:gd name="T15" fmla="*/ 147 h 3120"/>
                <a:gd name="T16" fmla="*/ 30 w 1839"/>
                <a:gd name="T17" fmla="*/ 142 h 3120"/>
                <a:gd name="T18" fmla="*/ 34 w 1839"/>
                <a:gd name="T19" fmla="*/ 138 h 3120"/>
                <a:gd name="T20" fmla="*/ 36 w 1839"/>
                <a:gd name="T21" fmla="*/ 137 h 3120"/>
                <a:gd name="T22" fmla="*/ 42 w 1839"/>
                <a:gd name="T23" fmla="*/ 129 h 3120"/>
                <a:gd name="T24" fmla="*/ 44 w 1839"/>
                <a:gd name="T25" fmla="*/ 124 h 3120"/>
                <a:gd name="T26" fmla="*/ 45 w 1839"/>
                <a:gd name="T27" fmla="*/ 124 h 3120"/>
                <a:gd name="T28" fmla="*/ 51 w 1839"/>
                <a:gd name="T29" fmla="*/ 111 h 3120"/>
                <a:gd name="T30" fmla="*/ 59 w 1839"/>
                <a:gd name="T31" fmla="*/ 101 h 3120"/>
                <a:gd name="T32" fmla="*/ 58 w 1839"/>
                <a:gd name="T33" fmla="*/ 100 h 3120"/>
                <a:gd name="T34" fmla="*/ 60 w 1839"/>
                <a:gd name="T35" fmla="*/ 99 h 3120"/>
                <a:gd name="T36" fmla="*/ 66 w 1839"/>
                <a:gd name="T37" fmla="*/ 89 h 3120"/>
                <a:gd name="T38" fmla="*/ 69 w 1839"/>
                <a:gd name="T39" fmla="*/ 84 h 3120"/>
                <a:gd name="T40" fmla="*/ 70 w 1839"/>
                <a:gd name="T41" fmla="*/ 79 h 3120"/>
                <a:gd name="T42" fmla="*/ 75 w 1839"/>
                <a:gd name="T43" fmla="*/ 73 h 3120"/>
                <a:gd name="T44" fmla="*/ 76 w 1839"/>
                <a:gd name="T45" fmla="*/ 64 h 3120"/>
                <a:gd name="T46" fmla="*/ 82 w 1839"/>
                <a:gd name="T47" fmla="*/ 41 h 3120"/>
                <a:gd name="T48" fmla="*/ 84 w 1839"/>
                <a:gd name="T49" fmla="*/ 37 h 3120"/>
                <a:gd name="T50" fmla="*/ 88 w 1839"/>
                <a:gd name="T51" fmla="*/ 21 h 3120"/>
                <a:gd name="T52" fmla="*/ 91 w 1839"/>
                <a:gd name="T53" fmla="*/ 13 h 3120"/>
                <a:gd name="T54" fmla="*/ 110 w 1839"/>
                <a:gd name="T55" fmla="*/ 13 h 3120"/>
                <a:gd name="T56" fmla="*/ 106 w 1839"/>
                <a:gd name="T57" fmla="*/ 26 h 3120"/>
                <a:gd name="T58" fmla="*/ 103 w 1839"/>
                <a:gd name="T59" fmla="*/ 34 h 3120"/>
                <a:gd name="T60" fmla="*/ 99 w 1839"/>
                <a:gd name="T61" fmla="*/ 47 h 3120"/>
                <a:gd name="T62" fmla="*/ 95 w 1839"/>
                <a:gd name="T63" fmla="*/ 62 h 3120"/>
                <a:gd name="T64" fmla="*/ 90 w 1839"/>
                <a:gd name="T65" fmla="*/ 81 h 3120"/>
                <a:gd name="T66" fmla="*/ 87 w 1839"/>
                <a:gd name="T67" fmla="*/ 86 h 3120"/>
                <a:gd name="T68" fmla="*/ 84 w 1839"/>
                <a:gd name="T69" fmla="*/ 93 h 3120"/>
                <a:gd name="T70" fmla="*/ 80 w 1839"/>
                <a:gd name="T71" fmla="*/ 100 h 3120"/>
                <a:gd name="T72" fmla="*/ 79 w 1839"/>
                <a:gd name="T73" fmla="*/ 100 h 3120"/>
                <a:gd name="T74" fmla="*/ 73 w 1839"/>
                <a:gd name="T75" fmla="*/ 110 h 3120"/>
                <a:gd name="T76" fmla="*/ 69 w 1839"/>
                <a:gd name="T77" fmla="*/ 116 h 3120"/>
                <a:gd name="T78" fmla="*/ 69 w 1839"/>
                <a:gd name="T79" fmla="*/ 114 h 3120"/>
                <a:gd name="T80" fmla="*/ 63 w 1839"/>
                <a:gd name="T81" fmla="*/ 126 h 3120"/>
                <a:gd name="T82" fmla="*/ 58 w 1839"/>
                <a:gd name="T83" fmla="*/ 135 h 3120"/>
                <a:gd name="T84" fmla="*/ 56 w 1839"/>
                <a:gd name="T85" fmla="*/ 140 h 3120"/>
                <a:gd name="T86" fmla="*/ 54 w 1839"/>
                <a:gd name="T87" fmla="*/ 141 h 3120"/>
                <a:gd name="T88" fmla="*/ 48 w 1839"/>
                <a:gd name="T89" fmla="*/ 150 h 3120"/>
                <a:gd name="T90" fmla="*/ 41 w 1839"/>
                <a:gd name="T91" fmla="*/ 154 h 3120"/>
                <a:gd name="T92" fmla="*/ 44 w 1839"/>
                <a:gd name="T93" fmla="*/ 156 h 3120"/>
                <a:gd name="T94" fmla="*/ 41 w 1839"/>
                <a:gd name="T95" fmla="*/ 161 h 3120"/>
                <a:gd name="T96" fmla="*/ 36 w 1839"/>
                <a:gd name="T97" fmla="*/ 168 h 3120"/>
                <a:gd name="T98" fmla="*/ 32 w 1839"/>
                <a:gd name="T99" fmla="*/ 172 h 3120"/>
                <a:gd name="T100" fmla="*/ 31 w 1839"/>
                <a:gd name="T101" fmla="*/ 173 h 3120"/>
                <a:gd name="T102" fmla="*/ 22 w 1839"/>
                <a:gd name="T103" fmla="*/ 181 h 3120"/>
                <a:gd name="T104" fmla="*/ 23 w 1839"/>
                <a:gd name="T105" fmla="*/ 181 h 3120"/>
                <a:gd name="T106" fmla="*/ 21 w 1839"/>
                <a:gd name="T107" fmla="*/ 183 h 3120"/>
                <a:gd name="T108" fmla="*/ 14 w 1839"/>
                <a:gd name="T109" fmla="*/ 188 h 31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9" h="3120">
                  <a:moveTo>
                    <a:pt x="102" y="2819"/>
                  </a:moveTo>
                  <a:lnTo>
                    <a:pt x="134" y="2803"/>
                  </a:lnTo>
                  <a:lnTo>
                    <a:pt x="96" y="2831"/>
                  </a:lnTo>
                  <a:lnTo>
                    <a:pt x="128" y="2799"/>
                  </a:lnTo>
                  <a:cubicBezTo>
                    <a:pt x="139" y="2788"/>
                    <a:pt x="152" y="2778"/>
                    <a:pt x="166" y="2771"/>
                  </a:cubicBezTo>
                  <a:lnTo>
                    <a:pt x="198" y="2755"/>
                  </a:lnTo>
                  <a:lnTo>
                    <a:pt x="149" y="2795"/>
                  </a:lnTo>
                  <a:lnTo>
                    <a:pt x="181" y="2755"/>
                  </a:lnTo>
                  <a:cubicBezTo>
                    <a:pt x="199" y="2733"/>
                    <a:pt x="223" y="2716"/>
                    <a:pt x="250" y="2707"/>
                  </a:cubicBezTo>
                  <a:lnTo>
                    <a:pt x="274" y="2699"/>
                  </a:lnTo>
                  <a:lnTo>
                    <a:pt x="205" y="2747"/>
                  </a:lnTo>
                  <a:lnTo>
                    <a:pt x="237" y="2707"/>
                  </a:lnTo>
                  <a:lnTo>
                    <a:pt x="261" y="2669"/>
                  </a:lnTo>
                  <a:cubicBezTo>
                    <a:pt x="271" y="2655"/>
                    <a:pt x="282" y="2643"/>
                    <a:pt x="296" y="2633"/>
                  </a:cubicBezTo>
                  <a:lnTo>
                    <a:pt x="328" y="2609"/>
                  </a:lnTo>
                  <a:lnTo>
                    <a:pt x="312" y="2623"/>
                  </a:lnTo>
                  <a:lnTo>
                    <a:pt x="344" y="2591"/>
                  </a:lnTo>
                  <a:lnTo>
                    <a:pt x="376" y="2559"/>
                  </a:lnTo>
                  <a:lnTo>
                    <a:pt x="362" y="2575"/>
                  </a:lnTo>
                  <a:lnTo>
                    <a:pt x="386" y="2543"/>
                  </a:lnTo>
                  <a:lnTo>
                    <a:pt x="421" y="2499"/>
                  </a:lnTo>
                  <a:lnTo>
                    <a:pt x="397" y="2541"/>
                  </a:lnTo>
                  <a:lnTo>
                    <a:pt x="429" y="2453"/>
                  </a:lnTo>
                  <a:cubicBezTo>
                    <a:pt x="435" y="2438"/>
                    <a:pt x="443" y="2424"/>
                    <a:pt x="453" y="2411"/>
                  </a:cubicBezTo>
                  <a:lnTo>
                    <a:pt x="485" y="2371"/>
                  </a:lnTo>
                  <a:lnTo>
                    <a:pt x="463" y="2409"/>
                  </a:lnTo>
                  <a:lnTo>
                    <a:pt x="495" y="2329"/>
                  </a:lnTo>
                  <a:cubicBezTo>
                    <a:pt x="513" y="2284"/>
                    <a:pt x="550" y="2251"/>
                    <a:pt x="597" y="2240"/>
                  </a:cubicBezTo>
                  <a:lnTo>
                    <a:pt x="629" y="2232"/>
                  </a:lnTo>
                  <a:lnTo>
                    <a:pt x="560" y="2271"/>
                  </a:lnTo>
                  <a:lnTo>
                    <a:pt x="584" y="2247"/>
                  </a:lnTo>
                  <a:lnTo>
                    <a:pt x="616" y="2215"/>
                  </a:lnTo>
                  <a:lnTo>
                    <a:pt x="588" y="2253"/>
                  </a:lnTo>
                  <a:lnTo>
                    <a:pt x="620" y="2189"/>
                  </a:lnTo>
                  <a:cubicBezTo>
                    <a:pt x="630" y="2169"/>
                    <a:pt x="645" y="2151"/>
                    <a:pt x="664" y="2137"/>
                  </a:cubicBezTo>
                  <a:lnTo>
                    <a:pt x="696" y="2113"/>
                  </a:lnTo>
                  <a:lnTo>
                    <a:pt x="652" y="2165"/>
                  </a:lnTo>
                  <a:lnTo>
                    <a:pt x="684" y="2101"/>
                  </a:lnTo>
                  <a:lnTo>
                    <a:pt x="720" y="2038"/>
                  </a:lnTo>
                  <a:cubicBezTo>
                    <a:pt x="726" y="2027"/>
                    <a:pt x="735" y="2016"/>
                    <a:pt x="744" y="2007"/>
                  </a:cubicBezTo>
                  <a:lnTo>
                    <a:pt x="768" y="1983"/>
                  </a:lnTo>
                  <a:lnTo>
                    <a:pt x="735" y="2033"/>
                  </a:lnTo>
                  <a:lnTo>
                    <a:pt x="767" y="1953"/>
                  </a:lnTo>
                  <a:lnTo>
                    <a:pt x="808" y="1878"/>
                  </a:lnTo>
                  <a:lnTo>
                    <a:pt x="833" y="1819"/>
                  </a:lnTo>
                  <a:lnTo>
                    <a:pt x="865" y="1747"/>
                  </a:lnTo>
                  <a:cubicBezTo>
                    <a:pt x="879" y="1716"/>
                    <a:pt x="904" y="1690"/>
                    <a:pt x="934" y="1675"/>
                  </a:cubicBezTo>
                  <a:lnTo>
                    <a:pt x="966" y="1659"/>
                  </a:lnTo>
                  <a:lnTo>
                    <a:pt x="974" y="1652"/>
                  </a:lnTo>
                  <a:lnTo>
                    <a:pt x="928" y="1702"/>
                  </a:lnTo>
                  <a:lnTo>
                    <a:pt x="960" y="1646"/>
                  </a:lnTo>
                  <a:cubicBezTo>
                    <a:pt x="964" y="1639"/>
                    <a:pt x="968" y="1633"/>
                    <a:pt x="973" y="1627"/>
                  </a:cubicBezTo>
                  <a:lnTo>
                    <a:pt x="1005" y="1587"/>
                  </a:lnTo>
                  <a:lnTo>
                    <a:pt x="981" y="1629"/>
                  </a:lnTo>
                  <a:lnTo>
                    <a:pt x="1013" y="1541"/>
                  </a:lnTo>
                  <a:cubicBezTo>
                    <a:pt x="1021" y="1521"/>
                    <a:pt x="1033" y="1502"/>
                    <a:pt x="1048" y="1487"/>
                  </a:cubicBezTo>
                  <a:lnTo>
                    <a:pt x="1080" y="1455"/>
                  </a:lnTo>
                  <a:lnTo>
                    <a:pt x="1058" y="1483"/>
                  </a:lnTo>
                  <a:lnTo>
                    <a:pt x="1082" y="1443"/>
                  </a:lnTo>
                  <a:lnTo>
                    <a:pt x="1125" y="1387"/>
                  </a:lnTo>
                  <a:lnTo>
                    <a:pt x="1099" y="1436"/>
                  </a:lnTo>
                  <a:lnTo>
                    <a:pt x="1131" y="1332"/>
                  </a:lnTo>
                  <a:cubicBezTo>
                    <a:pt x="1135" y="1318"/>
                    <a:pt x="1141" y="1305"/>
                    <a:pt x="1149" y="1293"/>
                  </a:cubicBezTo>
                  <a:lnTo>
                    <a:pt x="1181" y="1245"/>
                  </a:lnTo>
                  <a:cubicBezTo>
                    <a:pt x="1187" y="1237"/>
                    <a:pt x="1193" y="1230"/>
                    <a:pt x="1200" y="1223"/>
                  </a:cubicBezTo>
                  <a:lnTo>
                    <a:pt x="1232" y="1191"/>
                  </a:lnTo>
                  <a:lnTo>
                    <a:pt x="1194" y="1255"/>
                  </a:lnTo>
                  <a:lnTo>
                    <a:pt x="1226" y="1143"/>
                  </a:lnTo>
                  <a:lnTo>
                    <a:pt x="1249" y="1052"/>
                  </a:lnTo>
                  <a:lnTo>
                    <a:pt x="1282" y="935"/>
                  </a:lnTo>
                  <a:lnTo>
                    <a:pt x="1313" y="812"/>
                  </a:lnTo>
                  <a:lnTo>
                    <a:pt x="1344" y="678"/>
                  </a:lnTo>
                  <a:cubicBezTo>
                    <a:pt x="1347" y="666"/>
                    <a:pt x="1351" y="656"/>
                    <a:pt x="1356" y="645"/>
                  </a:cubicBezTo>
                  <a:lnTo>
                    <a:pt x="1388" y="581"/>
                  </a:lnTo>
                  <a:lnTo>
                    <a:pt x="1377" y="612"/>
                  </a:lnTo>
                  <a:lnTo>
                    <a:pt x="1409" y="484"/>
                  </a:lnTo>
                  <a:lnTo>
                    <a:pt x="1432" y="382"/>
                  </a:lnTo>
                  <a:cubicBezTo>
                    <a:pt x="1436" y="368"/>
                    <a:pt x="1441" y="355"/>
                    <a:pt x="1448" y="342"/>
                  </a:cubicBezTo>
                  <a:lnTo>
                    <a:pt x="1480" y="286"/>
                  </a:lnTo>
                  <a:lnTo>
                    <a:pt x="1467" y="316"/>
                  </a:lnTo>
                  <a:lnTo>
                    <a:pt x="1499" y="212"/>
                  </a:lnTo>
                  <a:lnTo>
                    <a:pt x="1533" y="117"/>
                  </a:lnTo>
                  <a:cubicBezTo>
                    <a:pt x="1561" y="40"/>
                    <a:pt x="1646" y="0"/>
                    <a:pt x="1723" y="28"/>
                  </a:cubicBezTo>
                  <a:cubicBezTo>
                    <a:pt x="1800" y="56"/>
                    <a:pt x="1839" y="141"/>
                    <a:pt x="1812" y="218"/>
                  </a:cubicBezTo>
                  <a:lnTo>
                    <a:pt x="1782" y="299"/>
                  </a:lnTo>
                  <a:lnTo>
                    <a:pt x="1750" y="403"/>
                  </a:lnTo>
                  <a:cubicBezTo>
                    <a:pt x="1747" y="413"/>
                    <a:pt x="1742" y="423"/>
                    <a:pt x="1737" y="433"/>
                  </a:cubicBezTo>
                  <a:lnTo>
                    <a:pt x="1705" y="489"/>
                  </a:lnTo>
                  <a:lnTo>
                    <a:pt x="1721" y="449"/>
                  </a:lnTo>
                  <a:lnTo>
                    <a:pt x="1696" y="555"/>
                  </a:lnTo>
                  <a:lnTo>
                    <a:pt x="1664" y="683"/>
                  </a:lnTo>
                  <a:cubicBezTo>
                    <a:pt x="1661" y="694"/>
                    <a:pt x="1658" y="704"/>
                    <a:pt x="1653" y="714"/>
                  </a:cubicBezTo>
                  <a:lnTo>
                    <a:pt x="1621" y="778"/>
                  </a:lnTo>
                  <a:lnTo>
                    <a:pt x="1633" y="745"/>
                  </a:lnTo>
                  <a:lnTo>
                    <a:pt x="1600" y="883"/>
                  </a:lnTo>
                  <a:lnTo>
                    <a:pt x="1567" y="1016"/>
                  </a:lnTo>
                  <a:lnTo>
                    <a:pt x="1536" y="1123"/>
                  </a:lnTo>
                  <a:lnTo>
                    <a:pt x="1511" y="1224"/>
                  </a:lnTo>
                  <a:lnTo>
                    <a:pt x="1479" y="1336"/>
                  </a:lnTo>
                  <a:cubicBezTo>
                    <a:pt x="1472" y="1360"/>
                    <a:pt x="1459" y="1382"/>
                    <a:pt x="1441" y="1400"/>
                  </a:cubicBezTo>
                  <a:lnTo>
                    <a:pt x="1409" y="1432"/>
                  </a:lnTo>
                  <a:lnTo>
                    <a:pt x="1428" y="1410"/>
                  </a:lnTo>
                  <a:lnTo>
                    <a:pt x="1396" y="1458"/>
                  </a:lnTo>
                  <a:lnTo>
                    <a:pt x="1414" y="1419"/>
                  </a:lnTo>
                  <a:lnTo>
                    <a:pt x="1382" y="1523"/>
                  </a:lnTo>
                  <a:cubicBezTo>
                    <a:pt x="1376" y="1541"/>
                    <a:pt x="1368" y="1557"/>
                    <a:pt x="1356" y="1572"/>
                  </a:cubicBezTo>
                  <a:lnTo>
                    <a:pt x="1335" y="1596"/>
                  </a:lnTo>
                  <a:lnTo>
                    <a:pt x="1311" y="1636"/>
                  </a:lnTo>
                  <a:cubicBezTo>
                    <a:pt x="1305" y="1646"/>
                    <a:pt x="1298" y="1656"/>
                    <a:pt x="1289" y="1664"/>
                  </a:cubicBezTo>
                  <a:lnTo>
                    <a:pt x="1257" y="1696"/>
                  </a:lnTo>
                  <a:lnTo>
                    <a:pt x="1292" y="1642"/>
                  </a:lnTo>
                  <a:lnTo>
                    <a:pt x="1260" y="1730"/>
                  </a:lnTo>
                  <a:cubicBezTo>
                    <a:pt x="1254" y="1745"/>
                    <a:pt x="1246" y="1759"/>
                    <a:pt x="1236" y="1772"/>
                  </a:cubicBezTo>
                  <a:lnTo>
                    <a:pt x="1204" y="1812"/>
                  </a:lnTo>
                  <a:lnTo>
                    <a:pt x="1217" y="1793"/>
                  </a:lnTo>
                  <a:lnTo>
                    <a:pt x="1185" y="1849"/>
                  </a:lnTo>
                  <a:cubicBezTo>
                    <a:pt x="1174" y="1869"/>
                    <a:pt x="1158" y="1886"/>
                    <a:pt x="1139" y="1899"/>
                  </a:cubicBezTo>
                  <a:lnTo>
                    <a:pt x="1099" y="1924"/>
                  </a:lnTo>
                  <a:lnTo>
                    <a:pt x="1067" y="1940"/>
                  </a:lnTo>
                  <a:lnTo>
                    <a:pt x="1136" y="1868"/>
                  </a:lnTo>
                  <a:lnTo>
                    <a:pt x="1104" y="1940"/>
                  </a:lnTo>
                  <a:lnTo>
                    <a:pt x="1065" y="2025"/>
                  </a:lnTo>
                  <a:lnTo>
                    <a:pt x="1042" y="2062"/>
                  </a:lnTo>
                  <a:lnTo>
                    <a:pt x="1010" y="2142"/>
                  </a:lnTo>
                  <a:cubicBezTo>
                    <a:pt x="1002" y="2161"/>
                    <a:pt x="991" y="2178"/>
                    <a:pt x="977" y="2192"/>
                  </a:cubicBezTo>
                  <a:lnTo>
                    <a:pt x="953" y="2216"/>
                  </a:lnTo>
                  <a:lnTo>
                    <a:pt x="977" y="2185"/>
                  </a:lnTo>
                  <a:lnTo>
                    <a:pt x="949" y="2234"/>
                  </a:lnTo>
                  <a:lnTo>
                    <a:pt x="917" y="2298"/>
                  </a:lnTo>
                  <a:cubicBezTo>
                    <a:pt x="907" y="2318"/>
                    <a:pt x="892" y="2336"/>
                    <a:pt x="873" y="2350"/>
                  </a:cubicBezTo>
                  <a:lnTo>
                    <a:pt x="841" y="2374"/>
                  </a:lnTo>
                  <a:lnTo>
                    <a:pt x="885" y="2322"/>
                  </a:lnTo>
                  <a:lnTo>
                    <a:pt x="853" y="2386"/>
                  </a:lnTo>
                  <a:cubicBezTo>
                    <a:pt x="846" y="2400"/>
                    <a:pt x="836" y="2413"/>
                    <a:pt x="825" y="2424"/>
                  </a:cubicBezTo>
                  <a:lnTo>
                    <a:pt x="793" y="2456"/>
                  </a:lnTo>
                  <a:lnTo>
                    <a:pt x="769" y="2480"/>
                  </a:lnTo>
                  <a:cubicBezTo>
                    <a:pt x="750" y="2499"/>
                    <a:pt x="726" y="2513"/>
                    <a:pt x="700" y="2519"/>
                  </a:cubicBezTo>
                  <a:lnTo>
                    <a:pt x="668" y="2527"/>
                  </a:lnTo>
                  <a:lnTo>
                    <a:pt x="770" y="2438"/>
                  </a:lnTo>
                  <a:lnTo>
                    <a:pt x="738" y="2518"/>
                  </a:lnTo>
                  <a:cubicBezTo>
                    <a:pt x="732" y="2532"/>
                    <a:pt x="725" y="2545"/>
                    <a:pt x="716" y="2556"/>
                  </a:cubicBezTo>
                  <a:lnTo>
                    <a:pt x="684" y="2596"/>
                  </a:lnTo>
                  <a:lnTo>
                    <a:pt x="708" y="2554"/>
                  </a:lnTo>
                  <a:lnTo>
                    <a:pt x="676" y="2642"/>
                  </a:lnTo>
                  <a:cubicBezTo>
                    <a:pt x="670" y="2657"/>
                    <a:pt x="662" y="2671"/>
                    <a:pt x="652" y="2684"/>
                  </a:cubicBezTo>
                  <a:lnTo>
                    <a:pt x="623" y="2720"/>
                  </a:lnTo>
                  <a:lnTo>
                    <a:pt x="599" y="2752"/>
                  </a:lnTo>
                  <a:cubicBezTo>
                    <a:pt x="595" y="2758"/>
                    <a:pt x="590" y="2763"/>
                    <a:pt x="585" y="2768"/>
                  </a:cubicBezTo>
                  <a:lnTo>
                    <a:pt x="553" y="2800"/>
                  </a:lnTo>
                  <a:lnTo>
                    <a:pt x="521" y="2832"/>
                  </a:lnTo>
                  <a:cubicBezTo>
                    <a:pt x="516" y="2837"/>
                    <a:pt x="511" y="2842"/>
                    <a:pt x="505" y="2846"/>
                  </a:cubicBezTo>
                  <a:lnTo>
                    <a:pt x="473" y="2870"/>
                  </a:lnTo>
                  <a:lnTo>
                    <a:pt x="508" y="2834"/>
                  </a:lnTo>
                  <a:lnTo>
                    <a:pt x="468" y="2892"/>
                  </a:lnTo>
                  <a:lnTo>
                    <a:pt x="436" y="2932"/>
                  </a:lnTo>
                  <a:cubicBezTo>
                    <a:pt x="418" y="2954"/>
                    <a:pt x="394" y="2971"/>
                    <a:pt x="367" y="2980"/>
                  </a:cubicBezTo>
                  <a:lnTo>
                    <a:pt x="343" y="2988"/>
                  </a:lnTo>
                  <a:lnTo>
                    <a:pt x="412" y="2940"/>
                  </a:lnTo>
                  <a:lnTo>
                    <a:pt x="380" y="2980"/>
                  </a:lnTo>
                  <a:cubicBezTo>
                    <a:pt x="367" y="2997"/>
                    <a:pt x="350" y="3010"/>
                    <a:pt x="331" y="3020"/>
                  </a:cubicBezTo>
                  <a:lnTo>
                    <a:pt x="299" y="3036"/>
                  </a:lnTo>
                  <a:lnTo>
                    <a:pt x="337" y="3008"/>
                  </a:lnTo>
                  <a:lnTo>
                    <a:pt x="305" y="3040"/>
                  </a:lnTo>
                  <a:cubicBezTo>
                    <a:pt x="294" y="3051"/>
                    <a:pt x="281" y="3061"/>
                    <a:pt x="267" y="3068"/>
                  </a:cubicBezTo>
                  <a:lnTo>
                    <a:pt x="235" y="3084"/>
                  </a:lnTo>
                  <a:cubicBezTo>
                    <a:pt x="162" y="3120"/>
                    <a:pt x="73" y="3091"/>
                    <a:pt x="36" y="3018"/>
                  </a:cubicBezTo>
                  <a:cubicBezTo>
                    <a:pt x="0" y="2945"/>
                    <a:pt x="29" y="2856"/>
                    <a:pt x="102" y="2819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23"/>
            <p:cNvSpPr>
              <a:spLocks/>
            </p:cNvSpPr>
            <p:nvPr/>
          </p:nvSpPr>
          <p:spPr bwMode="auto">
            <a:xfrm>
              <a:off x="3639" y="2246"/>
              <a:ext cx="111" cy="370"/>
            </a:xfrm>
            <a:custGeom>
              <a:avLst/>
              <a:gdLst>
                <a:gd name="T0" fmla="*/ 4 w 1819"/>
                <a:gd name="T1" fmla="*/ 351 h 6076"/>
                <a:gd name="T2" fmla="*/ 7 w 1819"/>
                <a:gd name="T3" fmla="*/ 338 h 6076"/>
                <a:gd name="T4" fmla="*/ 9 w 1819"/>
                <a:gd name="T5" fmla="*/ 332 h 6076"/>
                <a:gd name="T6" fmla="*/ 13 w 1819"/>
                <a:gd name="T7" fmla="*/ 325 h 6076"/>
                <a:gd name="T8" fmla="*/ 15 w 1819"/>
                <a:gd name="T9" fmla="*/ 322 h 6076"/>
                <a:gd name="T10" fmla="*/ 18 w 1819"/>
                <a:gd name="T11" fmla="*/ 308 h 6076"/>
                <a:gd name="T12" fmla="*/ 22 w 1819"/>
                <a:gd name="T13" fmla="*/ 299 h 6076"/>
                <a:gd name="T14" fmla="*/ 26 w 1819"/>
                <a:gd name="T15" fmla="*/ 286 h 6076"/>
                <a:gd name="T16" fmla="*/ 27 w 1819"/>
                <a:gd name="T17" fmla="*/ 278 h 6076"/>
                <a:gd name="T18" fmla="*/ 31 w 1819"/>
                <a:gd name="T19" fmla="*/ 267 h 6076"/>
                <a:gd name="T20" fmla="*/ 32 w 1819"/>
                <a:gd name="T21" fmla="*/ 266 h 6076"/>
                <a:gd name="T22" fmla="*/ 34 w 1819"/>
                <a:gd name="T23" fmla="*/ 260 h 6076"/>
                <a:gd name="T24" fmla="*/ 35 w 1819"/>
                <a:gd name="T25" fmla="*/ 260 h 6076"/>
                <a:gd name="T26" fmla="*/ 38 w 1819"/>
                <a:gd name="T27" fmla="*/ 245 h 6076"/>
                <a:gd name="T28" fmla="*/ 43 w 1819"/>
                <a:gd name="T29" fmla="*/ 231 h 6076"/>
                <a:gd name="T30" fmla="*/ 46 w 1819"/>
                <a:gd name="T31" fmla="*/ 221 h 6076"/>
                <a:gd name="T32" fmla="*/ 50 w 1819"/>
                <a:gd name="T33" fmla="*/ 208 h 6076"/>
                <a:gd name="T34" fmla="*/ 54 w 1819"/>
                <a:gd name="T35" fmla="*/ 191 h 6076"/>
                <a:gd name="T36" fmla="*/ 58 w 1819"/>
                <a:gd name="T37" fmla="*/ 178 h 6076"/>
                <a:gd name="T38" fmla="*/ 61 w 1819"/>
                <a:gd name="T39" fmla="*/ 161 h 6076"/>
                <a:gd name="T40" fmla="*/ 65 w 1819"/>
                <a:gd name="T41" fmla="*/ 141 h 6076"/>
                <a:gd name="T42" fmla="*/ 67 w 1819"/>
                <a:gd name="T43" fmla="*/ 135 h 6076"/>
                <a:gd name="T44" fmla="*/ 69 w 1819"/>
                <a:gd name="T45" fmla="*/ 126 h 6076"/>
                <a:gd name="T46" fmla="*/ 72 w 1819"/>
                <a:gd name="T47" fmla="*/ 111 h 6076"/>
                <a:gd name="T48" fmla="*/ 76 w 1819"/>
                <a:gd name="T49" fmla="*/ 90 h 6076"/>
                <a:gd name="T50" fmla="*/ 80 w 1819"/>
                <a:gd name="T51" fmla="*/ 72 h 6076"/>
                <a:gd name="T52" fmla="*/ 83 w 1819"/>
                <a:gd name="T53" fmla="*/ 55 h 6076"/>
                <a:gd name="T54" fmla="*/ 87 w 1819"/>
                <a:gd name="T55" fmla="*/ 38 h 6076"/>
                <a:gd name="T56" fmla="*/ 91 w 1819"/>
                <a:gd name="T57" fmla="*/ 20 h 6076"/>
                <a:gd name="T58" fmla="*/ 103 w 1819"/>
                <a:gd name="T59" fmla="*/ 1 h 6076"/>
                <a:gd name="T60" fmla="*/ 109 w 1819"/>
                <a:gd name="T61" fmla="*/ 23 h 6076"/>
                <a:gd name="T62" fmla="*/ 105 w 1819"/>
                <a:gd name="T63" fmla="*/ 42 h 6076"/>
                <a:gd name="T64" fmla="*/ 101 w 1819"/>
                <a:gd name="T65" fmla="*/ 58 h 6076"/>
                <a:gd name="T66" fmla="*/ 98 w 1819"/>
                <a:gd name="T67" fmla="*/ 77 h 6076"/>
                <a:gd name="T68" fmla="*/ 94 w 1819"/>
                <a:gd name="T69" fmla="*/ 93 h 6076"/>
                <a:gd name="T70" fmla="*/ 90 w 1819"/>
                <a:gd name="T71" fmla="*/ 115 h 6076"/>
                <a:gd name="T72" fmla="*/ 86 w 1819"/>
                <a:gd name="T73" fmla="*/ 130 h 6076"/>
                <a:gd name="T74" fmla="*/ 84 w 1819"/>
                <a:gd name="T75" fmla="*/ 142 h 6076"/>
                <a:gd name="T76" fmla="*/ 83 w 1819"/>
                <a:gd name="T77" fmla="*/ 145 h 6076"/>
                <a:gd name="T78" fmla="*/ 79 w 1819"/>
                <a:gd name="T79" fmla="*/ 165 h 6076"/>
                <a:gd name="T80" fmla="*/ 75 w 1819"/>
                <a:gd name="T81" fmla="*/ 184 h 6076"/>
                <a:gd name="T82" fmla="*/ 71 w 1819"/>
                <a:gd name="T83" fmla="*/ 195 h 6076"/>
                <a:gd name="T84" fmla="*/ 67 w 1819"/>
                <a:gd name="T85" fmla="*/ 212 h 6076"/>
                <a:gd name="T86" fmla="*/ 64 w 1819"/>
                <a:gd name="T87" fmla="*/ 226 h 6076"/>
                <a:gd name="T88" fmla="*/ 60 w 1819"/>
                <a:gd name="T89" fmla="*/ 237 h 6076"/>
                <a:gd name="T90" fmla="*/ 56 w 1819"/>
                <a:gd name="T91" fmla="*/ 248 h 6076"/>
                <a:gd name="T92" fmla="*/ 53 w 1819"/>
                <a:gd name="T93" fmla="*/ 265 h 6076"/>
                <a:gd name="T94" fmla="*/ 49 w 1819"/>
                <a:gd name="T95" fmla="*/ 270 h 6076"/>
                <a:gd name="T96" fmla="*/ 48 w 1819"/>
                <a:gd name="T97" fmla="*/ 273 h 6076"/>
                <a:gd name="T98" fmla="*/ 45 w 1819"/>
                <a:gd name="T99" fmla="*/ 278 h 6076"/>
                <a:gd name="T100" fmla="*/ 45 w 1819"/>
                <a:gd name="T101" fmla="*/ 280 h 6076"/>
                <a:gd name="T102" fmla="*/ 43 w 1819"/>
                <a:gd name="T103" fmla="*/ 292 h 6076"/>
                <a:gd name="T104" fmla="*/ 39 w 1819"/>
                <a:gd name="T105" fmla="*/ 305 h 6076"/>
                <a:gd name="T106" fmla="*/ 35 w 1819"/>
                <a:gd name="T107" fmla="*/ 315 h 6076"/>
                <a:gd name="T108" fmla="*/ 32 w 1819"/>
                <a:gd name="T109" fmla="*/ 326 h 6076"/>
                <a:gd name="T110" fmla="*/ 29 w 1819"/>
                <a:gd name="T111" fmla="*/ 333 h 6076"/>
                <a:gd name="T112" fmla="*/ 26 w 1819"/>
                <a:gd name="T113" fmla="*/ 340 h 6076"/>
                <a:gd name="T114" fmla="*/ 24 w 1819"/>
                <a:gd name="T115" fmla="*/ 342 h 6076"/>
                <a:gd name="T116" fmla="*/ 21 w 1819"/>
                <a:gd name="T117" fmla="*/ 357 h 6076"/>
                <a:gd name="T118" fmla="*/ 7 w 1819"/>
                <a:gd name="T119" fmla="*/ 368 h 607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19" h="6076">
                  <a:moveTo>
                    <a:pt x="26" y="5863"/>
                  </a:moveTo>
                  <a:lnTo>
                    <a:pt x="58" y="5767"/>
                  </a:lnTo>
                  <a:lnTo>
                    <a:pt x="88" y="5661"/>
                  </a:lnTo>
                  <a:lnTo>
                    <a:pt x="110" y="5558"/>
                  </a:lnTo>
                  <a:cubicBezTo>
                    <a:pt x="112" y="5548"/>
                    <a:pt x="115" y="5539"/>
                    <a:pt x="119" y="5529"/>
                  </a:cubicBezTo>
                  <a:lnTo>
                    <a:pt x="151" y="5457"/>
                  </a:lnTo>
                  <a:lnTo>
                    <a:pt x="190" y="5388"/>
                  </a:lnTo>
                  <a:lnTo>
                    <a:pt x="218" y="5331"/>
                  </a:lnTo>
                  <a:lnTo>
                    <a:pt x="245" y="5263"/>
                  </a:lnTo>
                  <a:lnTo>
                    <a:pt x="238" y="5284"/>
                  </a:lnTo>
                  <a:lnTo>
                    <a:pt x="270" y="5148"/>
                  </a:lnTo>
                  <a:lnTo>
                    <a:pt x="300" y="5066"/>
                  </a:lnTo>
                  <a:lnTo>
                    <a:pt x="335" y="4985"/>
                  </a:lnTo>
                  <a:lnTo>
                    <a:pt x="363" y="4907"/>
                  </a:lnTo>
                  <a:lnTo>
                    <a:pt x="392" y="4805"/>
                  </a:lnTo>
                  <a:lnTo>
                    <a:pt x="426" y="4703"/>
                  </a:lnTo>
                  <a:lnTo>
                    <a:pt x="420" y="4729"/>
                  </a:lnTo>
                  <a:lnTo>
                    <a:pt x="444" y="4561"/>
                  </a:lnTo>
                  <a:lnTo>
                    <a:pt x="480" y="4429"/>
                  </a:lnTo>
                  <a:cubicBezTo>
                    <a:pt x="486" y="4410"/>
                    <a:pt x="495" y="4392"/>
                    <a:pt x="507" y="4377"/>
                  </a:cubicBezTo>
                  <a:lnTo>
                    <a:pt x="539" y="4337"/>
                  </a:lnTo>
                  <a:lnTo>
                    <a:pt x="519" y="4369"/>
                  </a:lnTo>
                  <a:lnTo>
                    <a:pt x="551" y="4297"/>
                  </a:lnTo>
                  <a:cubicBezTo>
                    <a:pt x="555" y="4290"/>
                    <a:pt x="559" y="4282"/>
                    <a:pt x="563" y="4275"/>
                  </a:cubicBezTo>
                  <a:lnTo>
                    <a:pt x="595" y="4227"/>
                  </a:lnTo>
                  <a:lnTo>
                    <a:pt x="575" y="4274"/>
                  </a:lnTo>
                  <a:lnTo>
                    <a:pt x="607" y="4146"/>
                  </a:lnTo>
                  <a:lnTo>
                    <a:pt x="629" y="4020"/>
                  </a:lnTo>
                  <a:lnTo>
                    <a:pt x="664" y="3893"/>
                  </a:lnTo>
                  <a:lnTo>
                    <a:pt x="698" y="3791"/>
                  </a:lnTo>
                  <a:lnTo>
                    <a:pt x="735" y="3705"/>
                  </a:lnTo>
                  <a:lnTo>
                    <a:pt x="762" y="3623"/>
                  </a:lnTo>
                  <a:lnTo>
                    <a:pt x="791" y="3506"/>
                  </a:lnTo>
                  <a:lnTo>
                    <a:pt x="815" y="3410"/>
                  </a:lnTo>
                  <a:lnTo>
                    <a:pt x="846" y="3276"/>
                  </a:lnTo>
                  <a:lnTo>
                    <a:pt x="878" y="3133"/>
                  </a:lnTo>
                  <a:lnTo>
                    <a:pt x="914" y="3023"/>
                  </a:lnTo>
                  <a:lnTo>
                    <a:pt x="946" y="2927"/>
                  </a:lnTo>
                  <a:lnTo>
                    <a:pt x="973" y="2778"/>
                  </a:lnTo>
                  <a:lnTo>
                    <a:pt x="997" y="2650"/>
                  </a:lnTo>
                  <a:lnTo>
                    <a:pt x="1029" y="2488"/>
                  </a:lnTo>
                  <a:lnTo>
                    <a:pt x="1061" y="2322"/>
                  </a:lnTo>
                  <a:cubicBezTo>
                    <a:pt x="1063" y="2311"/>
                    <a:pt x="1067" y="2300"/>
                    <a:pt x="1071" y="2289"/>
                  </a:cubicBezTo>
                  <a:lnTo>
                    <a:pt x="1103" y="2217"/>
                  </a:lnTo>
                  <a:lnTo>
                    <a:pt x="1093" y="2251"/>
                  </a:lnTo>
                  <a:lnTo>
                    <a:pt x="1125" y="2075"/>
                  </a:lnTo>
                  <a:lnTo>
                    <a:pt x="1149" y="1952"/>
                  </a:lnTo>
                  <a:lnTo>
                    <a:pt x="1183" y="1818"/>
                  </a:lnTo>
                  <a:lnTo>
                    <a:pt x="1213" y="1651"/>
                  </a:lnTo>
                  <a:lnTo>
                    <a:pt x="1245" y="1475"/>
                  </a:lnTo>
                  <a:lnTo>
                    <a:pt x="1278" y="1319"/>
                  </a:lnTo>
                  <a:lnTo>
                    <a:pt x="1311" y="1186"/>
                  </a:lnTo>
                  <a:lnTo>
                    <a:pt x="1334" y="1084"/>
                  </a:lnTo>
                  <a:lnTo>
                    <a:pt x="1365" y="908"/>
                  </a:lnTo>
                  <a:lnTo>
                    <a:pt x="1398" y="757"/>
                  </a:lnTo>
                  <a:lnTo>
                    <a:pt x="1430" y="620"/>
                  </a:lnTo>
                  <a:lnTo>
                    <a:pt x="1462" y="484"/>
                  </a:lnTo>
                  <a:lnTo>
                    <a:pt x="1493" y="322"/>
                  </a:lnTo>
                  <a:lnTo>
                    <a:pt x="1516" y="139"/>
                  </a:lnTo>
                  <a:cubicBezTo>
                    <a:pt x="1526" y="58"/>
                    <a:pt x="1600" y="0"/>
                    <a:pt x="1681" y="11"/>
                  </a:cubicBezTo>
                  <a:cubicBezTo>
                    <a:pt x="1762" y="21"/>
                    <a:pt x="1819" y="95"/>
                    <a:pt x="1809" y="176"/>
                  </a:cubicBezTo>
                  <a:lnTo>
                    <a:pt x="1784" y="377"/>
                  </a:lnTo>
                  <a:lnTo>
                    <a:pt x="1751" y="551"/>
                  </a:lnTo>
                  <a:lnTo>
                    <a:pt x="1719" y="687"/>
                  </a:lnTo>
                  <a:lnTo>
                    <a:pt x="1687" y="822"/>
                  </a:lnTo>
                  <a:lnTo>
                    <a:pt x="1656" y="959"/>
                  </a:lnTo>
                  <a:lnTo>
                    <a:pt x="1623" y="1151"/>
                  </a:lnTo>
                  <a:lnTo>
                    <a:pt x="1598" y="1257"/>
                  </a:lnTo>
                  <a:lnTo>
                    <a:pt x="1567" y="1380"/>
                  </a:lnTo>
                  <a:lnTo>
                    <a:pt x="1536" y="1528"/>
                  </a:lnTo>
                  <a:lnTo>
                    <a:pt x="1504" y="1704"/>
                  </a:lnTo>
                  <a:lnTo>
                    <a:pt x="1470" y="1889"/>
                  </a:lnTo>
                  <a:lnTo>
                    <a:pt x="1440" y="2010"/>
                  </a:lnTo>
                  <a:lnTo>
                    <a:pt x="1416" y="2128"/>
                  </a:lnTo>
                  <a:lnTo>
                    <a:pt x="1384" y="2304"/>
                  </a:lnTo>
                  <a:cubicBezTo>
                    <a:pt x="1382" y="2316"/>
                    <a:pt x="1378" y="2327"/>
                    <a:pt x="1374" y="2338"/>
                  </a:cubicBezTo>
                  <a:lnTo>
                    <a:pt x="1342" y="2410"/>
                  </a:lnTo>
                  <a:lnTo>
                    <a:pt x="1352" y="2377"/>
                  </a:lnTo>
                  <a:lnTo>
                    <a:pt x="1320" y="2546"/>
                  </a:lnTo>
                  <a:lnTo>
                    <a:pt x="1288" y="2705"/>
                  </a:lnTo>
                  <a:lnTo>
                    <a:pt x="1264" y="2833"/>
                  </a:lnTo>
                  <a:lnTo>
                    <a:pt x="1227" y="3020"/>
                  </a:lnTo>
                  <a:lnTo>
                    <a:pt x="1195" y="3116"/>
                  </a:lnTo>
                  <a:lnTo>
                    <a:pt x="1167" y="3198"/>
                  </a:lnTo>
                  <a:lnTo>
                    <a:pt x="1135" y="3343"/>
                  </a:lnTo>
                  <a:lnTo>
                    <a:pt x="1102" y="3481"/>
                  </a:lnTo>
                  <a:lnTo>
                    <a:pt x="1078" y="3577"/>
                  </a:lnTo>
                  <a:lnTo>
                    <a:pt x="1043" y="3716"/>
                  </a:lnTo>
                  <a:lnTo>
                    <a:pt x="1006" y="3826"/>
                  </a:lnTo>
                  <a:lnTo>
                    <a:pt x="979" y="3884"/>
                  </a:lnTo>
                  <a:lnTo>
                    <a:pt x="949" y="3974"/>
                  </a:lnTo>
                  <a:lnTo>
                    <a:pt x="920" y="4071"/>
                  </a:lnTo>
                  <a:lnTo>
                    <a:pt x="894" y="4217"/>
                  </a:lnTo>
                  <a:lnTo>
                    <a:pt x="862" y="4345"/>
                  </a:lnTo>
                  <a:cubicBezTo>
                    <a:pt x="858" y="4362"/>
                    <a:pt x="851" y="4377"/>
                    <a:pt x="842" y="4392"/>
                  </a:cubicBezTo>
                  <a:lnTo>
                    <a:pt x="810" y="4440"/>
                  </a:lnTo>
                  <a:lnTo>
                    <a:pt x="822" y="4418"/>
                  </a:lnTo>
                  <a:lnTo>
                    <a:pt x="790" y="4490"/>
                  </a:lnTo>
                  <a:cubicBezTo>
                    <a:pt x="785" y="4501"/>
                    <a:pt x="778" y="4512"/>
                    <a:pt x="770" y="4522"/>
                  </a:cubicBezTo>
                  <a:lnTo>
                    <a:pt x="738" y="4562"/>
                  </a:lnTo>
                  <a:lnTo>
                    <a:pt x="765" y="4510"/>
                  </a:lnTo>
                  <a:lnTo>
                    <a:pt x="737" y="4602"/>
                  </a:lnTo>
                  <a:lnTo>
                    <a:pt x="713" y="4770"/>
                  </a:lnTo>
                  <a:cubicBezTo>
                    <a:pt x="712" y="4779"/>
                    <a:pt x="710" y="4788"/>
                    <a:pt x="707" y="4796"/>
                  </a:cubicBezTo>
                  <a:lnTo>
                    <a:pt x="677" y="4886"/>
                  </a:lnTo>
                  <a:lnTo>
                    <a:pt x="642" y="5008"/>
                  </a:lnTo>
                  <a:lnTo>
                    <a:pt x="606" y="5106"/>
                  </a:lnTo>
                  <a:lnTo>
                    <a:pt x="577" y="5169"/>
                  </a:lnTo>
                  <a:lnTo>
                    <a:pt x="559" y="5215"/>
                  </a:lnTo>
                  <a:lnTo>
                    <a:pt x="527" y="5351"/>
                  </a:lnTo>
                  <a:cubicBezTo>
                    <a:pt x="525" y="5359"/>
                    <a:pt x="523" y="5366"/>
                    <a:pt x="520" y="5372"/>
                  </a:cubicBezTo>
                  <a:lnTo>
                    <a:pt x="483" y="5464"/>
                  </a:lnTo>
                  <a:lnTo>
                    <a:pt x="447" y="5535"/>
                  </a:lnTo>
                  <a:lnTo>
                    <a:pt x="422" y="5578"/>
                  </a:lnTo>
                  <a:lnTo>
                    <a:pt x="390" y="5650"/>
                  </a:lnTo>
                  <a:lnTo>
                    <a:pt x="399" y="5620"/>
                  </a:lnTo>
                  <a:lnTo>
                    <a:pt x="373" y="5742"/>
                  </a:lnTo>
                  <a:lnTo>
                    <a:pt x="339" y="5860"/>
                  </a:lnTo>
                  <a:lnTo>
                    <a:pt x="307" y="5956"/>
                  </a:lnTo>
                  <a:cubicBezTo>
                    <a:pt x="281" y="6034"/>
                    <a:pt x="197" y="6076"/>
                    <a:pt x="120" y="6050"/>
                  </a:cubicBezTo>
                  <a:cubicBezTo>
                    <a:pt x="42" y="6024"/>
                    <a:pt x="0" y="5940"/>
                    <a:pt x="26" y="5863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24"/>
            <p:cNvSpPr>
              <a:spLocks/>
            </p:cNvSpPr>
            <p:nvPr/>
          </p:nvSpPr>
          <p:spPr bwMode="auto">
            <a:xfrm>
              <a:off x="3731" y="1791"/>
              <a:ext cx="111" cy="474"/>
            </a:xfrm>
            <a:custGeom>
              <a:avLst/>
              <a:gdLst>
                <a:gd name="T0" fmla="*/ 3 w 1824"/>
                <a:gd name="T1" fmla="*/ 450 h 7792"/>
                <a:gd name="T2" fmla="*/ 7 w 1824"/>
                <a:gd name="T3" fmla="*/ 435 h 7792"/>
                <a:gd name="T4" fmla="*/ 11 w 1824"/>
                <a:gd name="T5" fmla="*/ 420 h 7792"/>
                <a:gd name="T6" fmla="*/ 12 w 1824"/>
                <a:gd name="T7" fmla="*/ 410 h 7792"/>
                <a:gd name="T8" fmla="*/ 16 w 1824"/>
                <a:gd name="T9" fmla="*/ 392 h 7792"/>
                <a:gd name="T10" fmla="*/ 20 w 1824"/>
                <a:gd name="T11" fmla="*/ 370 h 7792"/>
                <a:gd name="T12" fmla="*/ 23 w 1824"/>
                <a:gd name="T13" fmla="*/ 354 h 7792"/>
                <a:gd name="T14" fmla="*/ 26 w 1824"/>
                <a:gd name="T15" fmla="*/ 342 h 7792"/>
                <a:gd name="T16" fmla="*/ 27 w 1824"/>
                <a:gd name="T17" fmla="*/ 340 h 7792"/>
                <a:gd name="T18" fmla="*/ 31 w 1824"/>
                <a:gd name="T19" fmla="*/ 321 h 7792"/>
                <a:gd name="T20" fmla="*/ 32 w 1824"/>
                <a:gd name="T21" fmla="*/ 312 h 7792"/>
                <a:gd name="T22" fmla="*/ 35 w 1824"/>
                <a:gd name="T23" fmla="*/ 299 h 7792"/>
                <a:gd name="T24" fmla="*/ 36 w 1824"/>
                <a:gd name="T25" fmla="*/ 298 h 7792"/>
                <a:gd name="T26" fmla="*/ 40 w 1824"/>
                <a:gd name="T27" fmla="*/ 279 h 7792"/>
                <a:gd name="T28" fmla="*/ 44 w 1824"/>
                <a:gd name="T29" fmla="*/ 260 h 7792"/>
                <a:gd name="T30" fmla="*/ 46 w 1824"/>
                <a:gd name="T31" fmla="*/ 244 h 7792"/>
                <a:gd name="T32" fmla="*/ 50 w 1824"/>
                <a:gd name="T33" fmla="*/ 231 h 7792"/>
                <a:gd name="T34" fmla="*/ 53 w 1824"/>
                <a:gd name="T35" fmla="*/ 204 h 7792"/>
                <a:gd name="T36" fmla="*/ 57 w 1824"/>
                <a:gd name="T37" fmla="*/ 179 h 7792"/>
                <a:gd name="T38" fmla="*/ 61 w 1824"/>
                <a:gd name="T39" fmla="*/ 157 h 7792"/>
                <a:gd name="T40" fmla="*/ 65 w 1824"/>
                <a:gd name="T41" fmla="*/ 137 h 7792"/>
                <a:gd name="T42" fmla="*/ 68 w 1824"/>
                <a:gd name="T43" fmla="*/ 117 h 7792"/>
                <a:gd name="T44" fmla="*/ 72 w 1824"/>
                <a:gd name="T45" fmla="*/ 95 h 7792"/>
                <a:gd name="T46" fmla="*/ 74 w 1824"/>
                <a:gd name="T47" fmla="*/ 87 h 7792"/>
                <a:gd name="T48" fmla="*/ 75 w 1824"/>
                <a:gd name="T49" fmla="*/ 78 h 7792"/>
                <a:gd name="T50" fmla="*/ 79 w 1824"/>
                <a:gd name="T51" fmla="*/ 62 h 7792"/>
                <a:gd name="T52" fmla="*/ 83 w 1824"/>
                <a:gd name="T53" fmla="*/ 47 h 7792"/>
                <a:gd name="T54" fmla="*/ 85 w 1824"/>
                <a:gd name="T55" fmla="*/ 42 h 7792"/>
                <a:gd name="T56" fmla="*/ 91 w 1824"/>
                <a:gd name="T57" fmla="*/ 25 h 7792"/>
                <a:gd name="T58" fmla="*/ 88 w 1824"/>
                <a:gd name="T59" fmla="*/ 30 h 7792"/>
                <a:gd name="T60" fmla="*/ 92 w 1824"/>
                <a:gd name="T61" fmla="*/ 8 h 7792"/>
                <a:gd name="T62" fmla="*/ 110 w 1824"/>
                <a:gd name="T63" fmla="*/ 12 h 7792"/>
                <a:gd name="T64" fmla="*/ 106 w 1824"/>
                <a:gd name="T65" fmla="*/ 33 h 7792"/>
                <a:gd name="T66" fmla="*/ 99 w 1824"/>
                <a:gd name="T67" fmla="*/ 41 h 7792"/>
                <a:gd name="T68" fmla="*/ 103 w 1824"/>
                <a:gd name="T69" fmla="*/ 44 h 7792"/>
                <a:gd name="T70" fmla="*/ 101 w 1824"/>
                <a:gd name="T71" fmla="*/ 51 h 7792"/>
                <a:gd name="T72" fmla="*/ 97 w 1824"/>
                <a:gd name="T73" fmla="*/ 68 h 7792"/>
                <a:gd name="T74" fmla="*/ 93 w 1824"/>
                <a:gd name="T75" fmla="*/ 81 h 7792"/>
                <a:gd name="T76" fmla="*/ 91 w 1824"/>
                <a:gd name="T77" fmla="*/ 93 h 7792"/>
                <a:gd name="T78" fmla="*/ 90 w 1824"/>
                <a:gd name="T79" fmla="*/ 97 h 7792"/>
                <a:gd name="T80" fmla="*/ 86 w 1824"/>
                <a:gd name="T81" fmla="*/ 120 h 7792"/>
                <a:gd name="T82" fmla="*/ 82 w 1824"/>
                <a:gd name="T83" fmla="*/ 140 h 7792"/>
                <a:gd name="T84" fmla="*/ 78 w 1824"/>
                <a:gd name="T85" fmla="*/ 160 h 7792"/>
                <a:gd name="T86" fmla="*/ 75 w 1824"/>
                <a:gd name="T87" fmla="*/ 182 h 7792"/>
                <a:gd name="T88" fmla="*/ 71 w 1824"/>
                <a:gd name="T89" fmla="*/ 207 h 7792"/>
                <a:gd name="T90" fmla="*/ 67 w 1824"/>
                <a:gd name="T91" fmla="*/ 235 h 7792"/>
                <a:gd name="T92" fmla="*/ 63 w 1824"/>
                <a:gd name="T93" fmla="*/ 250 h 7792"/>
                <a:gd name="T94" fmla="*/ 61 w 1824"/>
                <a:gd name="T95" fmla="*/ 262 h 7792"/>
                <a:gd name="T96" fmla="*/ 58 w 1824"/>
                <a:gd name="T97" fmla="*/ 283 h 7792"/>
                <a:gd name="T98" fmla="*/ 54 w 1824"/>
                <a:gd name="T99" fmla="*/ 301 h 7792"/>
                <a:gd name="T100" fmla="*/ 51 w 1824"/>
                <a:gd name="T101" fmla="*/ 307 h 7792"/>
                <a:gd name="T102" fmla="*/ 50 w 1824"/>
                <a:gd name="T103" fmla="*/ 314 h 7792"/>
                <a:gd name="T104" fmla="*/ 48 w 1824"/>
                <a:gd name="T105" fmla="*/ 326 h 7792"/>
                <a:gd name="T106" fmla="*/ 45 w 1824"/>
                <a:gd name="T107" fmla="*/ 343 h 7792"/>
                <a:gd name="T108" fmla="*/ 42 w 1824"/>
                <a:gd name="T109" fmla="*/ 349 h 7792"/>
                <a:gd name="T110" fmla="*/ 41 w 1824"/>
                <a:gd name="T111" fmla="*/ 358 h 7792"/>
                <a:gd name="T112" fmla="*/ 37 w 1824"/>
                <a:gd name="T113" fmla="*/ 373 h 7792"/>
                <a:gd name="T114" fmla="*/ 34 w 1824"/>
                <a:gd name="T115" fmla="*/ 396 h 7792"/>
                <a:gd name="T116" fmla="*/ 30 w 1824"/>
                <a:gd name="T117" fmla="*/ 412 h 7792"/>
                <a:gd name="T118" fmla="*/ 28 w 1824"/>
                <a:gd name="T119" fmla="*/ 426 h 7792"/>
                <a:gd name="T120" fmla="*/ 24 w 1824"/>
                <a:gd name="T121" fmla="*/ 440 h 7792"/>
                <a:gd name="T122" fmla="*/ 21 w 1824"/>
                <a:gd name="T123" fmla="*/ 453 h 7792"/>
                <a:gd name="T124" fmla="*/ 8 w 1824"/>
                <a:gd name="T125" fmla="*/ 473 h 77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824" h="7792">
                  <a:moveTo>
                    <a:pt x="12" y="7611"/>
                  </a:moveTo>
                  <a:lnTo>
                    <a:pt x="44" y="7403"/>
                  </a:lnTo>
                  <a:lnTo>
                    <a:pt x="79" y="7262"/>
                  </a:lnTo>
                  <a:lnTo>
                    <a:pt x="112" y="7145"/>
                  </a:lnTo>
                  <a:lnTo>
                    <a:pt x="142" y="7009"/>
                  </a:lnTo>
                  <a:lnTo>
                    <a:pt x="179" y="6903"/>
                  </a:lnTo>
                  <a:lnTo>
                    <a:pt x="172" y="6936"/>
                  </a:lnTo>
                  <a:lnTo>
                    <a:pt x="196" y="6736"/>
                  </a:lnTo>
                  <a:lnTo>
                    <a:pt x="230" y="6577"/>
                  </a:lnTo>
                  <a:lnTo>
                    <a:pt x="262" y="6440"/>
                  </a:lnTo>
                  <a:lnTo>
                    <a:pt x="292" y="6250"/>
                  </a:lnTo>
                  <a:lnTo>
                    <a:pt x="325" y="6078"/>
                  </a:lnTo>
                  <a:lnTo>
                    <a:pt x="358" y="5929"/>
                  </a:lnTo>
                  <a:lnTo>
                    <a:pt x="382" y="5818"/>
                  </a:lnTo>
                  <a:lnTo>
                    <a:pt x="413" y="5654"/>
                  </a:lnTo>
                  <a:cubicBezTo>
                    <a:pt x="415" y="5643"/>
                    <a:pt x="419" y="5632"/>
                    <a:pt x="423" y="5621"/>
                  </a:cubicBezTo>
                  <a:lnTo>
                    <a:pt x="455" y="5549"/>
                  </a:lnTo>
                  <a:lnTo>
                    <a:pt x="445" y="5584"/>
                  </a:lnTo>
                  <a:lnTo>
                    <a:pt x="477" y="5400"/>
                  </a:lnTo>
                  <a:lnTo>
                    <a:pt x="513" y="5278"/>
                  </a:lnTo>
                  <a:lnTo>
                    <a:pt x="508" y="5301"/>
                  </a:lnTo>
                  <a:lnTo>
                    <a:pt x="532" y="5125"/>
                  </a:lnTo>
                  <a:lnTo>
                    <a:pt x="565" y="4956"/>
                  </a:lnTo>
                  <a:cubicBezTo>
                    <a:pt x="568" y="4944"/>
                    <a:pt x="572" y="4931"/>
                    <a:pt x="578" y="4919"/>
                  </a:cubicBezTo>
                  <a:lnTo>
                    <a:pt x="610" y="4855"/>
                  </a:lnTo>
                  <a:lnTo>
                    <a:pt x="597" y="4894"/>
                  </a:lnTo>
                  <a:lnTo>
                    <a:pt x="629" y="4726"/>
                  </a:lnTo>
                  <a:lnTo>
                    <a:pt x="662" y="4584"/>
                  </a:lnTo>
                  <a:lnTo>
                    <a:pt x="694" y="4435"/>
                  </a:lnTo>
                  <a:lnTo>
                    <a:pt x="716" y="4269"/>
                  </a:lnTo>
                  <a:lnTo>
                    <a:pt x="748" y="4045"/>
                  </a:lnTo>
                  <a:cubicBezTo>
                    <a:pt x="749" y="4034"/>
                    <a:pt x="752" y="4024"/>
                    <a:pt x="755" y="4015"/>
                  </a:cubicBezTo>
                  <a:lnTo>
                    <a:pt x="787" y="3927"/>
                  </a:lnTo>
                  <a:lnTo>
                    <a:pt x="814" y="3795"/>
                  </a:lnTo>
                  <a:lnTo>
                    <a:pt x="844" y="3559"/>
                  </a:lnTo>
                  <a:lnTo>
                    <a:pt x="876" y="3354"/>
                  </a:lnTo>
                  <a:lnTo>
                    <a:pt x="900" y="3167"/>
                  </a:lnTo>
                  <a:lnTo>
                    <a:pt x="932" y="2948"/>
                  </a:lnTo>
                  <a:lnTo>
                    <a:pt x="965" y="2767"/>
                  </a:lnTo>
                  <a:lnTo>
                    <a:pt x="997" y="2584"/>
                  </a:lnTo>
                  <a:lnTo>
                    <a:pt x="1029" y="2407"/>
                  </a:lnTo>
                  <a:lnTo>
                    <a:pt x="1061" y="2244"/>
                  </a:lnTo>
                  <a:lnTo>
                    <a:pt x="1084" y="2085"/>
                  </a:lnTo>
                  <a:lnTo>
                    <a:pt x="1117" y="1916"/>
                  </a:lnTo>
                  <a:lnTo>
                    <a:pt x="1150" y="1776"/>
                  </a:lnTo>
                  <a:lnTo>
                    <a:pt x="1180" y="1557"/>
                  </a:lnTo>
                  <a:cubicBezTo>
                    <a:pt x="1181" y="1548"/>
                    <a:pt x="1183" y="1539"/>
                    <a:pt x="1186" y="1531"/>
                  </a:cubicBezTo>
                  <a:lnTo>
                    <a:pt x="1218" y="1435"/>
                  </a:lnTo>
                  <a:lnTo>
                    <a:pt x="1212" y="1461"/>
                  </a:lnTo>
                  <a:lnTo>
                    <a:pt x="1236" y="1285"/>
                  </a:lnTo>
                  <a:lnTo>
                    <a:pt x="1270" y="1136"/>
                  </a:lnTo>
                  <a:lnTo>
                    <a:pt x="1306" y="1027"/>
                  </a:lnTo>
                  <a:lnTo>
                    <a:pt x="1335" y="915"/>
                  </a:lnTo>
                  <a:lnTo>
                    <a:pt x="1366" y="771"/>
                  </a:lnTo>
                  <a:lnTo>
                    <a:pt x="1402" y="659"/>
                  </a:lnTo>
                  <a:lnTo>
                    <a:pt x="1396" y="685"/>
                  </a:lnTo>
                  <a:lnTo>
                    <a:pt x="1420" y="517"/>
                  </a:lnTo>
                  <a:cubicBezTo>
                    <a:pt x="1427" y="468"/>
                    <a:pt x="1457" y="427"/>
                    <a:pt x="1500" y="405"/>
                  </a:cubicBezTo>
                  <a:lnTo>
                    <a:pt x="1532" y="389"/>
                  </a:lnTo>
                  <a:lnTo>
                    <a:pt x="1452" y="499"/>
                  </a:lnTo>
                  <a:lnTo>
                    <a:pt x="1484" y="291"/>
                  </a:lnTo>
                  <a:lnTo>
                    <a:pt x="1518" y="131"/>
                  </a:lnTo>
                  <a:cubicBezTo>
                    <a:pt x="1534" y="51"/>
                    <a:pt x="1613" y="0"/>
                    <a:pt x="1693" y="17"/>
                  </a:cubicBezTo>
                  <a:cubicBezTo>
                    <a:pt x="1773" y="33"/>
                    <a:pt x="1824" y="112"/>
                    <a:pt x="1807" y="192"/>
                  </a:cubicBezTo>
                  <a:lnTo>
                    <a:pt x="1777" y="336"/>
                  </a:lnTo>
                  <a:lnTo>
                    <a:pt x="1745" y="544"/>
                  </a:lnTo>
                  <a:cubicBezTo>
                    <a:pt x="1737" y="591"/>
                    <a:pt x="1708" y="632"/>
                    <a:pt x="1665" y="654"/>
                  </a:cubicBezTo>
                  <a:lnTo>
                    <a:pt x="1633" y="670"/>
                  </a:lnTo>
                  <a:lnTo>
                    <a:pt x="1713" y="558"/>
                  </a:lnTo>
                  <a:lnTo>
                    <a:pt x="1689" y="726"/>
                  </a:lnTo>
                  <a:cubicBezTo>
                    <a:pt x="1688" y="735"/>
                    <a:pt x="1686" y="744"/>
                    <a:pt x="1683" y="752"/>
                  </a:cubicBezTo>
                  <a:lnTo>
                    <a:pt x="1655" y="832"/>
                  </a:lnTo>
                  <a:lnTo>
                    <a:pt x="1621" y="992"/>
                  </a:lnTo>
                  <a:lnTo>
                    <a:pt x="1587" y="1120"/>
                  </a:lnTo>
                  <a:lnTo>
                    <a:pt x="1559" y="1203"/>
                  </a:lnTo>
                  <a:lnTo>
                    <a:pt x="1529" y="1325"/>
                  </a:lnTo>
                  <a:lnTo>
                    <a:pt x="1505" y="1501"/>
                  </a:lnTo>
                  <a:cubicBezTo>
                    <a:pt x="1504" y="1511"/>
                    <a:pt x="1502" y="1520"/>
                    <a:pt x="1499" y="1528"/>
                  </a:cubicBezTo>
                  <a:lnTo>
                    <a:pt x="1467" y="1624"/>
                  </a:lnTo>
                  <a:lnTo>
                    <a:pt x="1473" y="1598"/>
                  </a:lnTo>
                  <a:lnTo>
                    <a:pt x="1439" y="1843"/>
                  </a:lnTo>
                  <a:lnTo>
                    <a:pt x="1408" y="1974"/>
                  </a:lnTo>
                  <a:lnTo>
                    <a:pt x="1377" y="2126"/>
                  </a:lnTo>
                  <a:lnTo>
                    <a:pt x="1352" y="2302"/>
                  </a:lnTo>
                  <a:lnTo>
                    <a:pt x="1320" y="2460"/>
                  </a:lnTo>
                  <a:lnTo>
                    <a:pt x="1288" y="2635"/>
                  </a:lnTo>
                  <a:lnTo>
                    <a:pt x="1256" y="2820"/>
                  </a:lnTo>
                  <a:lnTo>
                    <a:pt x="1225" y="2991"/>
                  </a:lnTo>
                  <a:lnTo>
                    <a:pt x="1193" y="3204"/>
                  </a:lnTo>
                  <a:lnTo>
                    <a:pt x="1169" y="3401"/>
                  </a:lnTo>
                  <a:lnTo>
                    <a:pt x="1137" y="3596"/>
                  </a:lnTo>
                  <a:lnTo>
                    <a:pt x="1103" y="3856"/>
                  </a:lnTo>
                  <a:lnTo>
                    <a:pt x="1066" y="4028"/>
                  </a:lnTo>
                  <a:lnTo>
                    <a:pt x="1034" y="4116"/>
                  </a:lnTo>
                  <a:lnTo>
                    <a:pt x="1041" y="4086"/>
                  </a:lnTo>
                  <a:lnTo>
                    <a:pt x="1009" y="4309"/>
                  </a:lnTo>
                  <a:lnTo>
                    <a:pt x="983" y="4496"/>
                  </a:lnTo>
                  <a:lnTo>
                    <a:pt x="951" y="4651"/>
                  </a:lnTo>
                  <a:lnTo>
                    <a:pt x="920" y="4781"/>
                  </a:lnTo>
                  <a:lnTo>
                    <a:pt x="888" y="4949"/>
                  </a:lnTo>
                  <a:cubicBezTo>
                    <a:pt x="885" y="4963"/>
                    <a:pt x="881" y="4975"/>
                    <a:pt x="875" y="4988"/>
                  </a:cubicBezTo>
                  <a:lnTo>
                    <a:pt x="843" y="5052"/>
                  </a:lnTo>
                  <a:lnTo>
                    <a:pt x="856" y="5014"/>
                  </a:lnTo>
                  <a:lnTo>
                    <a:pt x="825" y="5165"/>
                  </a:lnTo>
                  <a:lnTo>
                    <a:pt x="801" y="5341"/>
                  </a:lnTo>
                  <a:cubicBezTo>
                    <a:pt x="800" y="5349"/>
                    <a:pt x="798" y="5357"/>
                    <a:pt x="796" y="5365"/>
                  </a:cubicBezTo>
                  <a:lnTo>
                    <a:pt x="768" y="5451"/>
                  </a:lnTo>
                  <a:lnTo>
                    <a:pt x="736" y="5635"/>
                  </a:lnTo>
                  <a:cubicBezTo>
                    <a:pt x="734" y="5647"/>
                    <a:pt x="731" y="5658"/>
                    <a:pt x="726" y="5670"/>
                  </a:cubicBezTo>
                  <a:lnTo>
                    <a:pt x="694" y="5742"/>
                  </a:lnTo>
                  <a:lnTo>
                    <a:pt x="704" y="5709"/>
                  </a:lnTo>
                  <a:lnTo>
                    <a:pt x="671" y="5880"/>
                  </a:lnTo>
                  <a:lnTo>
                    <a:pt x="647" y="5994"/>
                  </a:lnTo>
                  <a:lnTo>
                    <a:pt x="616" y="6133"/>
                  </a:lnTo>
                  <a:lnTo>
                    <a:pt x="585" y="6297"/>
                  </a:lnTo>
                  <a:lnTo>
                    <a:pt x="551" y="6507"/>
                  </a:lnTo>
                  <a:lnTo>
                    <a:pt x="519" y="6642"/>
                  </a:lnTo>
                  <a:lnTo>
                    <a:pt x="489" y="6771"/>
                  </a:lnTo>
                  <a:lnTo>
                    <a:pt x="465" y="6971"/>
                  </a:lnTo>
                  <a:cubicBezTo>
                    <a:pt x="464" y="6982"/>
                    <a:pt x="461" y="6993"/>
                    <a:pt x="458" y="7004"/>
                  </a:cubicBezTo>
                  <a:lnTo>
                    <a:pt x="431" y="7074"/>
                  </a:lnTo>
                  <a:lnTo>
                    <a:pt x="397" y="7226"/>
                  </a:lnTo>
                  <a:lnTo>
                    <a:pt x="366" y="7333"/>
                  </a:lnTo>
                  <a:lnTo>
                    <a:pt x="337" y="7448"/>
                  </a:lnTo>
                  <a:lnTo>
                    <a:pt x="305" y="7656"/>
                  </a:lnTo>
                  <a:cubicBezTo>
                    <a:pt x="292" y="7737"/>
                    <a:pt x="217" y="7792"/>
                    <a:pt x="136" y="7780"/>
                  </a:cubicBezTo>
                  <a:cubicBezTo>
                    <a:pt x="55" y="7767"/>
                    <a:pt x="0" y="7692"/>
                    <a:pt x="12" y="7611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25"/>
            <p:cNvSpPr>
              <a:spLocks/>
            </p:cNvSpPr>
            <p:nvPr/>
          </p:nvSpPr>
          <p:spPr bwMode="auto">
            <a:xfrm>
              <a:off x="3822" y="1639"/>
              <a:ext cx="112" cy="171"/>
            </a:xfrm>
            <a:custGeom>
              <a:avLst/>
              <a:gdLst>
                <a:gd name="T0" fmla="*/ 5 w 1824"/>
                <a:gd name="T1" fmla="*/ 140 h 2814"/>
                <a:gd name="T2" fmla="*/ 9 w 1824"/>
                <a:gd name="T3" fmla="*/ 116 h 2814"/>
                <a:gd name="T4" fmla="*/ 14 w 1824"/>
                <a:gd name="T5" fmla="*/ 96 h 2814"/>
                <a:gd name="T6" fmla="*/ 20 w 1824"/>
                <a:gd name="T7" fmla="*/ 67 h 2814"/>
                <a:gd name="T8" fmla="*/ 22 w 1824"/>
                <a:gd name="T9" fmla="*/ 63 h 2814"/>
                <a:gd name="T10" fmla="*/ 28 w 1824"/>
                <a:gd name="T11" fmla="*/ 49 h 2814"/>
                <a:gd name="T12" fmla="*/ 34 w 1824"/>
                <a:gd name="T13" fmla="*/ 43 h 2814"/>
                <a:gd name="T14" fmla="*/ 40 w 1824"/>
                <a:gd name="T15" fmla="*/ 41 h 2814"/>
                <a:gd name="T16" fmla="*/ 38 w 1824"/>
                <a:gd name="T17" fmla="*/ 37 h 2814"/>
                <a:gd name="T18" fmla="*/ 39 w 1824"/>
                <a:gd name="T19" fmla="*/ 33 h 2814"/>
                <a:gd name="T20" fmla="*/ 46 w 1824"/>
                <a:gd name="T21" fmla="*/ 25 h 2814"/>
                <a:gd name="T22" fmla="*/ 53 w 1824"/>
                <a:gd name="T23" fmla="*/ 18 h 2814"/>
                <a:gd name="T24" fmla="*/ 64 w 1824"/>
                <a:gd name="T25" fmla="*/ 22 h 2814"/>
                <a:gd name="T26" fmla="*/ 52 w 1824"/>
                <a:gd name="T27" fmla="*/ 21 h 2814"/>
                <a:gd name="T28" fmla="*/ 59 w 1824"/>
                <a:gd name="T29" fmla="*/ 10 h 2814"/>
                <a:gd name="T30" fmla="*/ 66 w 1824"/>
                <a:gd name="T31" fmla="*/ 4 h 2814"/>
                <a:gd name="T32" fmla="*/ 64 w 1824"/>
                <a:gd name="T33" fmla="*/ 4 h 2814"/>
                <a:gd name="T34" fmla="*/ 83 w 1824"/>
                <a:gd name="T35" fmla="*/ 12 h 2814"/>
                <a:gd name="T36" fmla="*/ 85 w 1824"/>
                <a:gd name="T37" fmla="*/ 18 h 2814"/>
                <a:gd name="T38" fmla="*/ 83 w 1824"/>
                <a:gd name="T39" fmla="*/ 14 h 2814"/>
                <a:gd name="T40" fmla="*/ 92 w 1824"/>
                <a:gd name="T41" fmla="*/ 30 h 2814"/>
                <a:gd name="T42" fmla="*/ 93 w 1824"/>
                <a:gd name="T43" fmla="*/ 29 h 2814"/>
                <a:gd name="T44" fmla="*/ 98 w 1824"/>
                <a:gd name="T45" fmla="*/ 43 h 2814"/>
                <a:gd name="T46" fmla="*/ 100 w 1824"/>
                <a:gd name="T47" fmla="*/ 48 h 2814"/>
                <a:gd name="T48" fmla="*/ 103 w 1824"/>
                <a:gd name="T49" fmla="*/ 51 h 2814"/>
                <a:gd name="T50" fmla="*/ 106 w 1824"/>
                <a:gd name="T51" fmla="*/ 58 h 2814"/>
                <a:gd name="T52" fmla="*/ 109 w 1824"/>
                <a:gd name="T53" fmla="*/ 61 h 2814"/>
                <a:gd name="T54" fmla="*/ 93 w 1824"/>
                <a:gd name="T55" fmla="*/ 71 h 2814"/>
                <a:gd name="T56" fmla="*/ 98 w 1824"/>
                <a:gd name="T57" fmla="*/ 72 h 2814"/>
                <a:gd name="T58" fmla="*/ 88 w 1824"/>
                <a:gd name="T59" fmla="*/ 63 h 2814"/>
                <a:gd name="T60" fmla="*/ 93 w 1824"/>
                <a:gd name="T61" fmla="*/ 62 h 2814"/>
                <a:gd name="T62" fmla="*/ 82 w 1824"/>
                <a:gd name="T63" fmla="*/ 52 h 2814"/>
                <a:gd name="T64" fmla="*/ 80 w 1824"/>
                <a:gd name="T65" fmla="*/ 42 h 2814"/>
                <a:gd name="T66" fmla="*/ 79 w 1824"/>
                <a:gd name="T67" fmla="*/ 41 h 2814"/>
                <a:gd name="T68" fmla="*/ 71 w 1824"/>
                <a:gd name="T69" fmla="*/ 25 h 2814"/>
                <a:gd name="T70" fmla="*/ 70 w 1824"/>
                <a:gd name="T71" fmla="*/ 29 h 2814"/>
                <a:gd name="T72" fmla="*/ 65 w 1824"/>
                <a:gd name="T73" fmla="*/ 18 h 2814"/>
                <a:gd name="T74" fmla="*/ 78 w 1824"/>
                <a:gd name="T75" fmla="*/ 17 h 2814"/>
                <a:gd name="T76" fmla="*/ 75 w 1824"/>
                <a:gd name="T77" fmla="*/ 19 h 2814"/>
                <a:gd name="T78" fmla="*/ 72 w 1824"/>
                <a:gd name="T79" fmla="*/ 23 h 2814"/>
                <a:gd name="T80" fmla="*/ 67 w 1824"/>
                <a:gd name="T81" fmla="*/ 32 h 2814"/>
                <a:gd name="T82" fmla="*/ 50 w 1824"/>
                <a:gd name="T83" fmla="*/ 32 h 2814"/>
                <a:gd name="T84" fmla="*/ 53 w 1824"/>
                <a:gd name="T85" fmla="*/ 36 h 2814"/>
                <a:gd name="T86" fmla="*/ 57 w 1824"/>
                <a:gd name="T87" fmla="*/ 39 h 2814"/>
                <a:gd name="T88" fmla="*/ 55 w 1824"/>
                <a:gd name="T89" fmla="*/ 42 h 2814"/>
                <a:gd name="T90" fmla="*/ 54 w 1824"/>
                <a:gd name="T91" fmla="*/ 46 h 2814"/>
                <a:gd name="T92" fmla="*/ 44 w 1824"/>
                <a:gd name="T93" fmla="*/ 58 h 2814"/>
                <a:gd name="T94" fmla="*/ 42 w 1824"/>
                <a:gd name="T95" fmla="*/ 59 h 2814"/>
                <a:gd name="T96" fmla="*/ 45 w 1824"/>
                <a:gd name="T97" fmla="*/ 55 h 2814"/>
                <a:gd name="T98" fmla="*/ 39 w 1824"/>
                <a:gd name="T99" fmla="*/ 70 h 2814"/>
                <a:gd name="T100" fmla="*/ 37 w 1824"/>
                <a:gd name="T101" fmla="*/ 72 h 2814"/>
                <a:gd name="T102" fmla="*/ 32 w 1824"/>
                <a:gd name="T103" fmla="*/ 100 h 2814"/>
                <a:gd name="T104" fmla="*/ 26 w 1824"/>
                <a:gd name="T105" fmla="*/ 122 h 2814"/>
                <a:gd name="T106" fmla="*/ 23 w 1824"/>
                <a:gd name="T107" fmla="*/ 143 h 2814"/>
                <a:gd name="T108" fmla="*/ 8 w 1824"/>
                <a:gd name="T109" fmla="*/ 170 h 28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24" h="2814">
                  <a:moveTo>
                    <a:pt x="20" y="2615"/>
                  </a:moveTo>
                  <a:lnTo>
                    <a:pt x="52" y="2487"/>
                  </a:lnTo>
                  <a:lnTo>
                    <a:pt x="81" y="2299"/>
                  </a:lnTo>
                  <a:lnTo>
                    <a:pt x="104" y="2098"/>
                  </a:lnTo>
                  <a:lnTo>
                    <a:pt x="138" y="1925"/>
                  </a:lnTo>
                  <a:cubicBezTo>
                    <a:pt x="140" y="1918"/>
                    <a:pt x="142" y="1911"/>
                    <a:pt x="144" y="1904"/>
                  </a:cubicBezTo>
                  <a:lnTo>
                    <a:pt x="176" y="1816"/>
                  </a:lnTo>
                  <a:lnTo>
                    <a:pt x="204" y="1703"/>
                  </a:lnTo>
                  <a:lnTo>
                    <a:pt x="236" y="1575"/>
                  </a:lnTo>
                  <a:lnTo>
                    <a:pt x="266" y="1401"/>
                  </a:lnTo>
                  <a:lnTo>
                    <a:pt x="289" y="1238"/>
                  </a:lnTo>
                  <a:lnTo>
                    <a:pt x="324" y="1100"/>
                  </a:lnTo>
                  <a:cubicBezTo>
                    <a:pt x="330" y="1081"/>
                    <a:pt x="339" y="1062"/>
                    <a:pt x="352" y="1046"/>
                  </a:cubicBezTo>
                  <a:lnTo>
                    <a:pt x="384" y="1006"/>
                  </a:lnTo>
                  <a:lnTo>
                    <a:pt x="362" y="1044"/>
                  </a:lnTo>
                  <a:lnTo>
                    <a:pt x="394" y="964"/>
                  </a:lnTo>
                  <a:lnTo>
                    <a:pt x="426" y="884"/>
                  </a:lnTo>
                  <a:lnTo>
                    <a:pt x="456" y="800"/>
                  </a:lnTo>
                  <a:cubicBezTo>
                    <a:pt x="472" y="757"/>
                    <a:pt x="506" y="724"/>
                    <a:pt x="549" y="710"/>
                  </a:cubicBezTo>
                  <a:lnTo>
                    <a:pt x="573" y="702"/>
                  </a:lnTo>
                  <a:lnTo>
                    <a:pt x="553" y="710"/>
                  </a:lnTo>
                  <a:lnTo>
                    <a:pt x="585" y="694"/>
                  </a:lnTo>
                  <a:cubicBezTo>
                    <a:pt x="595" y="689"/>
                    <a:pt x="605" y="686"/>
                    <a:pt x="616" y="683"/>
                  </a:cubicBezTo>
                  <a:lnTo>
                    <a:pt x="648" y="675"/>
                  </a:lnTo>
                  <a:lnTo>
                    <a:pt x="546" y="764"/>
                  </a:lnTo>
                  <a:lnTo>
                    <a:pt x="578" y="684"/>
                  </a:lnTo>
                  <a:lnTo>
                    <a:pt x="619" y="609"/>
                  </a:lnTo>
                  <a:lnTo>
                    <a:pt x="607" y="636"/>
                  </a:lnTo>
                  <a:lnTo>
                    <a:pt x="631" y="564"/>
                  </a:lnTo>
                  <a:cubicBezTo>
                    <a:pt x="634" y="554"/>
                    <a:pt x="638" y="545"/>
                    <a:pt x="643" y="537"/>
                  </a:cubicBezTo>
                  <a:lnTo>
                    <a:pt x="675" y="481"/>
                  </a:lnTo>
                  <a:cubicBezTo>
                    <a:pt x="685" y="463"/>
                    <a:pt x="699" y="448"/>
                    <a:pt x="715" y="436"/>
                  </a:cubicBezTo>
                  <a:lnTo>
                    <a:pt x="747" y="412"/>
                  </a:lnTo>
                  <a:lnTo>
                    <a:pt x="696" y="480"/>
                  </a:lnTo>
                  <a:lnTo>
                    <a:pt x="728" y="392"/>
                  </a:lnTo>
                  <a:cubicBezTo>
                    <a:pt x="750" y="333"/>
                    <a:pt x="805" y="294"/>
                    <a:pt x="867" y="294"/>
                  </a:cubicBezTo>
                  <a:lnTo>
                    <a:pt x="899" y="294"/>
                  </a:lnTo>
                  <a:lnTo>
                    <a:pt x="931" y="294"/>
                  </a:lnTo>
                  <a:cubicBezTo>
                    <a:pt x="978" y="294"/>
                    <a:pt x="1022" y="316"/>
                    <a:pt x="1050" y="354"/>
                  </a:cubicBezTo>
                  <a:lnTo>
                    <a:pt x="1074" y="386"/>
                  </a:lnTo>
                  <a:lnTo>
                    <a:pt x="818" y="420"/>
                  </a:lnTo>
                  <a:lnTo>
                    <a:pt x="850" y="340"/>
                  </a:lnTo>
                  <a:lnTo>
                    <a:pt x="891" y="265"/>
                  </a:lnTo>
                  <a:lnTo>
                    <a:pt x="928" y="208"/>
                  </a:lnTo>
                  <a:lnTo>
                    <a:pt x="960" y="160"/>
                  </a:lnTo>
                  <a:cubicBezTo>
                    <a:pt x="966" y="152"/>
                    <a:pt x="972" y="145"/>
                    <a:pt x="979" y="138"/>
                  </a:cubicBezTo>
                  <a:lnTo>
                    <a:pt x="1011" y="106"/>
                  </a:lnTo>
                  <a:cubicBezTo>
                    <a:pt x="1027" y="90"/>
                    <a:pt x="1047" y="77"/>
                    <a:pt x="1069" y="70"/>
                  </a:cubicBezTo>
                  <a:lnTo>
                    <a:pt x="1093" y="62"/>
                  </a:lnTo>
                  <a:lnTo>
                    <a:pt x="1016" y="120"/>
                  </a:lnTo>
                  <a:lnTo>
                    <a:pt x="1048" y="72"/>
                  </a:lnTo>
                  <a:cubicBezTo>
                    <a:pt x="1080" y="25"/>
                    <a:pt x="1135" y="0"/>
                    <a:pt x="1191" y="8"/>
                  </a:cubicBezTo>
                  <a:cubicBezTo>
                    <a:pt x="1247" y="15"/>
                    <a:pt x="1294" y="54"/>
                    <a:pt x="1312" y="108"/>
                  </a:cubicBezTo>
                  <a:lnTo>
                    <a:pt x="1344" y="204"/>
                  </a:lnTo>
                  <a:lnTo>
                    <a:pt x="1375" y="288"/>
                  </a:lnTo>
                  <a:lnTo>
                    <a:pt x="1359" y="256"/>
                  </a:lnTo>
                  <a:lnTo>
                    <a:pt x="1391" y="304"/>
                  </a:lnTo>
                  <a:lnTo>
                    <a:pt x="1201" y="254"/>
                  </a:lnTo>
                  <a:lnTo>
                    <a:pt x="1233" y="238"/>
                  </a:lnTo>
                  <a:cubicBezTo>
                    <a:pt x="1272" y="219"/>
                    <a:pt x="1316" y="217"/>
                    <a:pt x="1356" y="234"/>
                  </a:cubicBezTo>
                  <a:cubicBezTo>
                    <a:pt x="1396" y="250"/>
                    <a:pt x="1426" y="283"/>
                    <a:pt x="1440" y="324"/>
                  </a:cubicBezTo>
                  <a:lnTo>
                    <a:pt x="1464" y="396"/>
                  </a:lnTo>
                  <a:lnTo>
                    <a:pt x="1496" y="492"/>
                  </a:lnTo>
                  <a:lnTo>
                    <a:pt x="1422" y="406"/>
                  </a:lnTo>
                  <a:lnTo>
                    <a:pt x="1454" y="422"/>
                  </a:lnTo>
                  <a:cubicBezTo>
                    <a:pt x="1477" y="434"/>
                    <a:pt x="1496" y="451"/>
                    <a:pt x="1511" y="472"/>
                  </a:cubicBezTo>
                  <a:lnTo>
                    <a:pt x="1543" y="520"/>
                  </a:lnTo>
                  <a:cubicBezTo>
                    <a:pt x="1552" y="535"/>
                    <a:pt x="1559" y="551"/>
                    <a:pt x="1564" y="569"/>
                  </a:cubicBezTo>
                  <a:lnTo>
                    <a:pt x="1596" y="705"/>
                  </a:lnTo>
                  <a:lnTo>
                    <a:pt x="1617" y="776"/>
                  </a:lnTo>
                  <a:lnTo>
                    <a:pt x="1599" y="736"/>
                  </a:lnTo>
                  <a:lnTo>
                    <a:pt x="1631" y="784"/>
                  </a:lnTo>
                  <a:lnTo>
                    <a:pt x="1507" y="718"/>
                  </a:lnTo>
                  <a:lnTo>
                    <a:pt x="1539" y="718"/>
                  </a:lnTo>
                  <a:cubicBezTo>
                    <a:pt x="1608" y="718"/>
                    <a:pt x="1668" y="766"/>
                    <a:pt x="1684" y="833"/>
                  </a:cubicBezTo>
                  <a:lnTo>
                    <a:pt x="1716" y="969"/>
                  </a:lnTo>
                  <a:lnTo>
                    <a:pt x="1687" y="910"/>
                  </a:lnTo>
                  <a:lnTo>
                    <a:pt x="1719" y="950"/>
                  </a:lnTo>
                  <a:lnTo>
                    <a:pt x="1603" y="894"/>
                  </a:lnTo>
                  <a:lnTo>
                    <a:pt x="1635" y="894"/>
                  </a:lnTo>
                  <a:cubicBezTo>
                    <a:pt x="1702" y="894"/>
                    <a:pt x="1761" y="939"/>
                    <a:pt x="1778" y="1004"/>
                  </a:cubicBezTo>
                  <a:lnTo>
                    <a:pt x="1802" y="1092"/>
                  </a:lnTo>
                  <a:cubicBezTo>
                    <a:pt x="1824" y="1170"/>
                    <a:pt x="1777" y="1252"/>
                    <a:pt x="1698" y="1273"/>
                  </a:cubicBezTo>
                  <a:cubicBezTo>
                    <a:pt x="1620" y="1295"/>
                    <a:pt x="1538" y="1248"/>
                    <a:pt x="1517" y="1169"/>
                  </a:cubicBezTo>
                  <a:lnTo>
                    <a:pt x="1493" y="1081"/>
                  </a:lnTo>
                  <a:lnTo>
                    <a:pt x="1635" y="1190"/>
                  </a:lnTo>
                  <a:lnTo>
                    <a:pt x="1603" y="1190"/>
                  </a:lnTo>
                  <a:cubicBezTo>
                    <a:pt x="1559" y="1190"/>
                    <a:pt x="1516" y="1170"/>
                    <a:pt x="1488" y="1135"/>
                  </a:cubicBezTo>
                  <a:lnTo>
                    <a:pt x="1456" y="1095"/>
                  </a:lnTo>
                  <a:cubicBezTo>
                    <a:pt x="1442" y="1078"/>
                    <a:pt x="1432" y="1058"/>
                    <a:pt x="1427" y="1036"/>
                  </a:cubicBezTo>
                  <a:lnTo>
                    <a:pt x="1395" y="900"/>
                  </a:lnTo>
                  <a:lnTo>
                    <a:pt x="1539" y="1014"/>
                  </a:lnTo>
                  <a:lnTo>
                    <a:pt x="1507" y="1014"/>
                  </a:lnTo>
                  <a:cubicBezTo>
                    <a:pt x="1458" y="1014"/>
                    <a:pt x="1412" y="990"/>
                    <a:pt x="1384" y="949"/>
                  </a:cubicBezTo>
                  <a:lnTo>
                    <a:pt x="1352" y="901"/>
                  </a:lnTo>
                  <a:cubicBezTo>
                    <a:pt x="1344" y="888"/>
                    <a:pt x="1338" y="875"/>
                    <a:pt x="1334" y="861"/>
                  </a:cubicBezTo>
                  <a:lnTo>
                    <a:pt x="1307" y="772"/>
                  </a:lnTo>
                  <a:lnTo>
                    <a:pt x="1275" y="636"/>
                  </a:lnTo>
                  <a:lnTo>
                    <a:pt x="1296" y="685"/>
                  </a:lnTo>
                  <a:lnTo>
                    <a:pt x="1264" y="637"/>
                  </a:lnTo>
                  <a:lnTo>
                    <a:pt x="1321" y="687"/>
                  </a:lnTo>
                  <a:lnTo>
                    <a:pt x="1289" y="671"/>
                  </a:lnTo>
                  <a:cubicBezTo>
                    <a:pt x="1254" y="653"/>
                    <a:pt x="1227" y="623"/>
                    <a:pt x="1215" y="585"/>
                  </a:cubicBezTo>
                  <a:lnTo>
                    <a:pt x="1183" y="489"/>
                  </a:lnTo>
                  <a:lnTo>
                    <a:pt x="1159" y="417"/>
                  </a:lnTo>
                  <a:lnTo>
                    <a:pt x="1366" y="503"/>
                  </a:lnTo>
                  <a:lnTo>
                    <a:pt x="1334" y="519"/>
                  </a:lnTo>
                  <a:cubicBezTo>
                    <a:pt x="1267" y="552"/>
                    <a:pt x="1186" y="531"/>
                    <a:pt x="1144" y="469"/>
                  </a:cubicBezTo>
                  <a:lnTo>
                    <a:pt x="1112" y="421"/>
                  </a:lnTo>
                  <a:cubicBezTo>
                    <a:pt x="1106" y="411"/>
                    <a:pt x="1100" y="400"/>
                    <a:pt x="1096" y="389"/>
                  </a:cubicBezTo>
                  <a:lnTo>
                    <a:pt x="1063" y="297"/>
                  </a:lnTo>
                  <a:lnTo>
                    <a:pt x="1031" y="201"/>
                  </a:lnTo>
                  <a:lnTo>
                    <a:pt x="1295" y="237"/>
                  </a:lnTo>
                  <a:lnTo>
                    <a:pt x="1263" y="285"/>
                  </a:lnTo>
                  <a:cubicBezTo>
                    <a:pt x="1244" y="312"/>
                    <a:pt x="1217" y="332"/>
                    <a:pt x="1186" y="343"/>
                  </a:cubicBezTo>
                  <a:lnTo>
                    <a:pt x="1162" y="351"/>
                  </a:lnTo>
                  <a:lnTo>
                    <a:pt x="1220" y="315"/>
                  </a:lnTo>
                  <a:lnTo>
                    <a:pt x="1188" y="347"/>
                  </a:lnTo>
                  <a:lnTo>
                    <a:pt x="1207" y="325"/>
                  </a:lnTo>
                  <a:lnTo>
                    <a:pt x="1175" y="373"/>
                  </a:lnTo>
                  <a:lnTo>
                    <a:pt x="1148" y="412"/>
                  </a:lnTo>
                  <a:lnTo>
                    <a:pt x="1125" y="449"/>
                  </a:lnTo>
                  <a:lnTo>
                    <a:pt x="1093" y="529"/>
                  </a:lnTo>
                  <a:cubicBezTo>
                    <a:pt x="1073" y="579"/>
                    <a:pt x="1028" y="614"/>
                    <a:pt x="975" y="621"/>
                  </a:cubicBezTo>
                  <a:cubicBezTo>
                    <a:pt x="922" y="628"/>
                    <a:pt x="869" y="606"/>
                    <a:pt x="837" y="563"/>
                  </a:cubicBezTo>
                  <a:lnTo>
                    <a:pt x="813" y="531"/>
                  </a:lnTo>
                  <a:lnTo>
                    <a:pt x="931" y="590"/>
                  </a:lnTo>
                  <a:lnTo>
                    <a:pt x="899" y="590"/>
                  </a:lnTo>
                  <a:lnTo>
                    <a:pt x="867" y="590"/>
                  </a:lnTo>
                  <a:lnTo>
                    <a:pt x="1007" y="493"/>
                  </a:lnTo>
                  <a:lnTo>
                    <a:pt x="975" y="581"/>
                  </a:lnTo>
                  <a:cubicBezTo>
                    <a:pt x="965" y="608"/>
                    <a:pt x="947" y="632"/>
                    <a:pt x="924" y="649"/>
                  </a:cubicBezTo>
                  <a:lnTo>
                    <a:pt x="892" y="673"/>
                  </a:lnTo>
                  <a:lnTo>
                    <a:pt x="932" y="628"/>
                  </a:lnTo>
                  <a:lnTo>
                    <a:pt x="900" y="684"/>
                  </a:lnTo>
                  <a:lnTo>
                    <a:pt x="912" y="657"/>
                  </a:lnTo>
                  <a:lnTo>
                    <a:pt x="888" y="729"/>
                  </a:lnTo>
                  <a:cubicBezTo>
                    <a:pt x="885" y="739"/>
                    <a:pt x="881" y="747"/>
                    <a:pt x="876" y="756"/>
                  </a:cubicBezTo>
                  <a:lnTo>
                    <a:pt x="853" y="793"/>
                  </a:lnTo>
                  <a:lnTo>
                    <a:pt x="821" y="873"/>
                  </a:lnTo>
                  <a:cubicBezTo>
                    <a:pt x="803" y="918"/>
                    <a:pt x="765" y="951"/>
                    <a:pt x="719" y="962"/>
                  </a:cubicBezTo>
                  <a:lnTo>
                    <a:pt x="687" y="970"/>
                  </a:lnTo>
                  <a:lnTo>
                    <a:pt x="718" y="959"/>
                  </a:lnTo>
                  <a:lnTo>
                    <a:pt x="686" y="975"/>
                  </a:lnTo>
                  <a:cubicBezTo>
                    <a:pt x="679" y="978"/>
                    <a:pt x="673" y="981"/>
                    <a:pt x="666" y="983"/>
                  </a:cubicBezTo>
                  <a:lnTo>
                    <a:pt x="642" y="991"/>
                  </a:lnTo>
                  <a:lnTo>
                    <a:pt x="735" y="901"/>
                  </a:lnTo>
                  <a:lnTo>
                    <a:pt x="701" y="993"/>
                  </a:lnTo>
                  <a:lnTo>
                    <a:pt x="669" y="1073"/>
                  </a:lnTo>
                  <a:lnTo>
                    <a:pt x="637" y="1153"/>
                  </a:lnTo>
                  <a:cubicBezTo>
                    <a:pt x="631" y="1167"/>
                    <a:pt x="624" y="1180"/>
                    <a:pt x="615" y="1191"/>
                  </a:cubicBezTo>
                  <a:lnTo>
                    <a:pt x="583" y="1231"/>
                  </a:lnTo>
                  <a:lnTo>
                    <a:pt x="610" y="1177"/>
                  </a:lnTo>
                  <a:lnTo>
                    <a:pt x="582" y="1279"/>
                  </a:lnTo>
                  <a:lnTo>
                    <a:pt x="557" y="1452"/>
                  </a:lnTo>
                  <a:lnTo>
                    <a:pt x="523" y="1646"/>
                  </a:lnTo>
                  <a:lnTo>
                    <a:pt x="491" y="1774"/>
                  </a:lnTo>
                  <a:lnTo>
                    <a:pt x="455" y="1917"/>
                  </a:lnTo>
                  <a:lnTo>
                    <a:pt x="423" y="2005"/>
                  </a:lnTo>
                  <a:lnTo>
                    <a:pt x="429" y="1983"/>
                  </a:lnTo>
                  <a:lnTo>
                    <a:pt x="398" y="2131"/>
                  </a:lnTo>
                  <a:lnTo>
                    <a:pt x="374" y="2346"/>
                  </a:lnTo>
                  <a:lnTo>
                    <a:pt x="339" y="2558"/>
                  </a:lnTo>
                  <a:lnTo>
                    <a:pt x="307" y="2686"/>
                  </a:lnTo>
                  <a:cubicBezTo>
                    <a:pt x="287" y="2766"/>
                    <a:pt x="207" y="2814"/>
                    <a:pt x="128" y="2794"/>
                  </a:cubicBezTo>
                  <a:cubicBezTo>
                    <a:pt x="48" y="2774"/>
                    <a:pt x="0" y="2694"/>
                    <a:pt x="20" y="2615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26"/>
            <p:cNvSpPr>
              <a:spLocks/>
            </p:cNvSpPr>
            <p:nvPr/>
          </p:nvSpPr>
          <p:spPr bwMode="auto">
            <a:xfrm>
              <a:off x="3913" y="1695"/>
              <a:ext cx="113" cy="248"/>
            </a:xfrm>
            <a:custGeom>
              <a:avLst/>
              <a:gdLst>
                <a:gd name="T0" fmla="*/ 13 w 1842"/>
                <a:gd name="T1" fmla="*/ 0 h 4063"/>
                <a:gd name="T2" fmla="*/ 7 w 1842"/>
                <a:gd name="T3" fmla="*/ 8 h 4063"/>
                <a:gd name="T4" fmla="*/ 24 w 1842"/>
                <a:gd name="T5" fmla="*/ 7 h 4063"/>
                <a:gd name="T6" fmla="*/ 29 w 1842"/>
                <a:gd name="T7" fmla="*/ 16 h 4063"/>
                <a:gd name="T8" fmla="*/ 31 w 1842"/>
                <a:gd name="T9" fmla="*/ 25 h 4063"/>
                <a:gd name="T10" fmla="*/ 30 w 1842"/>
                <a:gd name="T11" fmla="*/ 24 h 4063"/>
                <a:gd name="T12" fmla="*/ 40 w 1842"/>
                <a:gd name="T13" fmla="*/ 49 h 4063"/>
                <a:gd name="T14" fmla="*/ 46 w 1842"/>
                <a:gd name="T15" fmla="*/ 77 h 4063"/>
                <a:gd name="T16" fmla="*/ 49 w 1842"/>
                <a:gd name="T17" fmla="*/ 88 h 4063"/>
                <a:gd name="T18" fmla="*/ 40 w 1842"/>
                <a:gd name="T19" fmla="*/ 90 h 4063"/>
                <a:gd name="T20" fmla="*/ 55 w 1842"/>
                <a:gd name="T21" fmla="*/ 102 h 4063"/>
                <a:gd name="T22" fmla="*/ 61 w 1842"/>
                <a:gd name="T23" fmla="*/ 122 h 4063"/>
                <a:gd name="T24" fmla="*/ 62 w 1842"/>
                <a:gd name="T25" fmla="*/ 133 h 4063"/>
                <a:gd name="T26" fmla="*/ 65 w 1842"/>
                <a:gd name="T27" fmla="*/ 142 h 4063"/>
                <a:gd name="T28" fmla="*/ 57 w 1842"/>
                <a:gd name="T29" fmla="*/ 141 h 4063"/>
                <a:gd name="T30" fmla="*/ 72 w 1842"/>
                <a:gd name="T31" fmla="*/ 154 h 4063"/>
                <a:gd name="T32" fmla="*/ 77 w 1842"/>
                <a:gd name="T33" fmla="*/ 170 h 4063"/>
                <a:gd name="T34" fmla="*/ 67 w 1842"/>
                <a:gd name="T35" fmla="*/ 169 h 4063"/>
                <a:gd name="T36" fmla="*/ 84 w 1842"/>
                <a:gd name="T37" fmla="*/ 183 h 4063"/>
                <a:gd name="T38" fmla="*/ 68 w 1842"/>
                <a:gd name="T39" fmla="*/ 180 h 4063"/>
                <a:gd name="T40" fmla="*/ 86 w 1842"/>
                <a:gd name="T41" fmla="*/ 176 h 4063"/>
                <a:gd name="T42" fmla="*/ 90 w 1842"/>
                <a:gd name="T43" fmla="*/ 186 h 4063"/>
                <a:gd name="T44" fmla="*/ 78 w 1842"/>
                <a:gd name="T45" fmla="*/ 201 h 4063"/>
                <a:gd name="T46" fmla="*/ 96 w 1842"/>
                <a:gd name="T47" fmla="*/ 198 h 4063"/>
                <a:gd name="T48" fmla="*/ 100 w 1842"/>
                <a:gd name="T49" fmla="*/ 208 h 4063"/>
                <a:gd name="T50" fmla="*/ 103 w 1842"/>
                <a:gd name="T51" fmla="*/ 217 h 4063"/>
                <a:gd name="T52" fmla="*/ 108 w 1842"/>
                <a:gd name="T53" fmla="*/ 226 h 4063"/>
                <a:gd name="T54" fmla="*/ 107 w 1842"/>
                <a:gd name="T55" fmla="*/ 230 h 4063"/>
                <a:gd name="T56" fmla="*/ 97 w 1842"/>
                <a:gd name="T57" fmla="*/ 245 h 4063"/>
                <a:gd name="T58" fmla="*/ 91 w 1842"/>
                <a:gd name="T59" fmla="*/ 233 h 4063"/>
                <a:gd name="T60" fmla="*/ 86 w 1842"/>
                <a:gd name="T61" fmla="*/ 224 h 4063"/>
                <a:gd name="T62" fmla="*/ 83 w 1842"/>
                <a:gd name="T63" fmla="*/ 214 h 4063"/>
                <a:gd name="T64" fmla="*/ 96 w 1842"/>
                <a:gd name="T65" fmla="*/ 206 h 4063"/>
                <a:gd name="T66" fmla="*/ 77 w 1842"/>
                <a:gd name="T67" fmla="*/ 207 h 4063"/>
                <a:gd name="T68" fmla="*/ 72 w 1842"/>
                <a:gd name="T69" fmla="*/ 187 h 4063"/>
                <a:gd name="T70" fmla="*/ 86 w 1842"/>
                <a:gd name="T71" fmla="*/ 186 h 4063"/>
                <a:gd name="T72" fmla="*/ 78 w 1842"/>
                <a:gd name="T73" fmla="*/ 194 h 4063"/>
                <a:gd name="T74" fmla="*/ 64 w 1842"/>
                <a:gd name="T75" fmla="*/ 178 h 4063"/>
                <a:gd name="T76" fmla="*/ 68 w 1842"/>
                <a:gd name="T77" fmla="*/ 186 h 4063"/>
                <a:gd name="T78" fmla="*/ 58 w 1842"/>
                <a:gd name="T79" fmla="*/ 169 h 4063"/>
                <a:gd name="T80" fmla="*/ 53 w 1842"/>
                <a:gd name="T81" fmla="*/ 152 h 4063"/>
                <a:gd name="T82" fmla="*/ 52 w 1842"/>
                <a:gd name="T83" fmla="*/ 155 h 4063"/>
                <a:gd name="T84" fmla="*/ 47 w 1842"/>
                <a:gd name="T85" fmla="*/ 144 h 4063"/>
                <a:gd name="T86" fmla="*/ 43 w 1842"/>
                <a:gd name="T87" fmla="*/ 126 h 4063"/>
                <a:gd name="T88" fmla="*/ 39 w 1842"/>
                <a:gd name="T89" fmla="*/ 114 h 4063"/>
                <a:gd name="T90" fmla="*/ 47 w 1842"/>
                <a:gd name="T91" fmla="*/ 107 h 4063"/>
                <a:gd name="T92" fmla="*/ 34 w 1842"/>
                <a:gd name="T93" fmla="*/ 102 h 4063"/>
                <a:gd name="T94" fmla="*/ 31 w 1842"/>
                <a:gd name="T95" fmla="*/ 93 h 4063"/>
                <a:gd name="T96" fmla="*/ 26 w 1842"/>
                <a:gd name="T97" fmla="*/ 71 h 4063"/>
                <a:gd name="T98" fmla="*/ 21 w 1842"/>
                <a:gd name="T99" fmla="*/ 46 h 4063"/>
                <a:gd name="T100" fmla="*/ 23 w 1842"/>
                <a:gd name="T101" fmla="*/ 41 h 4063"/>
                <a:gd name="T102" fmla="*/ 14 w 1842"/>
                <a:gd name="T103" fmla="*/ 32 h 4063"/>
                <a:gd name="T104" fmla="*/ 12 w 1842"/>
                <a:gd name="T105" fmla="*/ 22 h 4063"/>
                <a:gd name="T106" fmla="*/ 23 w 1842"/>
                <a:gd name="T107" fmla="*/ 17 h 4063"/>
                <a:gd name="T108" fmla="*/ 6 w 1842"/>
                <a:gd name="T109" fmla="*/ 17 h 4063"/>
                <a:gd name="T110" fmla="*/ 18 w 1842"/>
                <a:gd name="T111" fmla="*/ 17 h 40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842" h="4063">
                  <a:moveTo>
                    <a:pt x="41" y="133"/>
                  </a:moveTo>
                  <a:lnTo>
                    <a:pt x="73" y="77"/>
                  </a:lnTo>
                  <a:cubicBezTo>
                    <a:pt x="101" y="29"/>
                    <a:pt x="153" y="0"/>
                    <a:pt x="209" y="3"/>
                  </a:cubicBezTo>
                  <a:cubicBezTo>
                    <a:pt x="265" y="5"/>
                    <a:pt x="314" y="39"/>
                    <a:pt x="337" y="90"/>
                  </a:cubicBezTo>
                  <a:lnTo>
                    <a:pt x="369" y="162"/>
                  </a:lnTo>
                  <a:lnTo>
                    <a:pt x="118" y="130"/>
                  </a:lnTo>
                  <a:lnTo>
                    <a:pt x="150" y="90"/>
                  </a:lnTo>
                  <a:cubicBezTo>
                    <a:pt x="181" y="52"/>
                    <a:pt x="228" y="31"/>
                    <a:pt x="277" y="35"/>
                  </a:cubicBezTo>
                  <a:cubicBezTo>
                    <a:pt x="326" y="39"/>
                    <a:pt x="370" y="66"/>
                    <a:pt x="394" y="109"/>
                  </a:cubicBezTo>
                  <a:lnTo>
                    <a:pt x="426" y="165"/>
                  </a:lnTo>
                  <a:lnTo>
                    <a:pt x="458" y="221"/>
                  </a:lnTo>
                  <a:cubicBezTo>
                    <a:pt x="467" y="236"/>
                    <a:pt x="473" y="253"/>
                    <a:pt x="475" y="270"/>
                  </a:cubicBezTo>
                  <a:lnTo>
                    <a:pt x="499" y="414"/>
                  </a:lnTo>
                  <a:lnTo>
                    <a:pt x="477" y="356"/>
                  </a:lnTo>
                  <a:lnTo>
                    <a:pt x="509" y="404"/>
                  </a:lnTo>
                  <a:lnTo>
                    <a:pt x="533" y="434"/>
                  </a:lnTo>
                  <a:lnTo>
                    <a:pt x="453" y="383"/>
                  </a:lnTo>
                  <a:lnTo>
                    <a:pt x="485" y="391"/>
                  </a:lnTo>
                  <a:cubicBezTo>
                    <a:pt x="543" y="405"/>
                    <a:pt x="586" y="452"/>
                    <a:pt x="595" y="510"/>
                  </a:cubicBezTo>
                  <a:lnTo>
                    <a:pt x="627" y="702"/>
                  </a:lnTo>
                  <a:lnTo>
                    <a:pt x="656" y="798"/>
                  </a:lnTo>
                  <a:lnTo>
                    <a:pt x="683" y="958"/>
                  </a:lnTo>
                  <a:lnTo>
                    <a:pt x="714" y="1094"/>
                  </a:lnTo>
                  <a:lnTo>
                    <a:pt x="747" y="1267"/>
                  </a:lnTo>
                  <a:lnTo>
                    <a:pt x="779" y="1425"/>
                  </a:lnTo>
                  <a:lnTo>
                    <a:pt x="762" y="1381"/>
                  </a:lnTo>
                  <a:lnTo>
                    <a:pt x="794" y="1437"/>
                  </a:lnTo>
                  <a:cubicBezTo>
                    <a:pt x="800" y="1447"/>
                    <a:pt x="805" y="1458"/>
                    <a:pt x="808" y="1470"/>
                  </a:cubicBezTo>
                  <a:lnTo>
                    <a:pt x="840" y="1582"/>
                  </a:lnTo>
                  <a:lnTo>
                    <a:pt x="651" y="1482"/>
                  </a:lnTo>
                  <a:lnTo>
                    <a:pt x="675" y="1474"/>
                  </a:lnTo>
                  <a:cubicBezTo>
                    <a:pt x="752" y="1448"/>
                    <a:pt x="836" y="1490"/>
                    <a:pt x="862" y="1568"/>
                  </a:cubicBezTo>
                  <a:lnTo>
                    <a:pt x="894" y="1664"/>
                  </a:lnTo>
                  <a:lnTo>
                    <a:pt x="929" y="1803"/>
                  </a:lnTo>
                  <a:lnTo>
                    <a:pt x="960" y="1910"/>
                  </a:lnTo>
                  <a:lnTo>
                    <a:pt x="990" y="2000"/>
                  </a:lnTo>
                  <a:cubicBezTo>
                    <a:pt x="993" y="2008"/>
                    <a:pt x="995" y="2017"/>
                    <a:pt x="996" y="2026"/>
                  </a:cubicBezTo>
                  <a:lnTo>
                    <a:pt x="1020" y="2202"/>
                  </a:lnTo>
                  <a:lnTo>
                    <a:pt x="1013" y="2172"/>
                  </a:lnTo>
                  <a:lnTo>
                    <a:pt x="1045" y="2260"/>
                  </a:lnTo>
                  <a:lnTo>
                    <a:pt x="1079" y="2371"/>
                  </a:lnTo>
                  <a:lnTo>
                    <a:pt x="1061" y="2332"/>
                  </a:lnTo>
                  <a:lnTo>
                    <a:pt x="1093" y="2380"/>
                  </a:lnTo>
                  <a:lnTo>
                    <a:pt x="903" y="2330"/>
                  </a:lnTo>
                  <a:lnTo>
                    <a:pt x="935" y="2314"/>
                  </a:lnTo>
                  <a:cubicBezTo>
                    <a:pt x="975" y="2294"/>
                    <a:pt x="1022" y="2293"/>
                    <a:pt x="1062" y="2312"/>
                  </a:cubicBezTo>
                  <a:cubicBezTo>
                    <a:pt x="1103" y="2330"/>
                    <a:pt x="1133" y="2365"/>
                    <a:pt x="1144" y="2408"/>
                  </a:cubicBezTo>
                  <a:lnTo>
                    <a:pt x="1176" y="2528"/>
                  </a:lnTo>
                  <a:lnTo>
                    <a:pt x="1196" y="2579"/>
                  </a:lnTo>
                  <a:lnTo>
                    <a:pt x="1230" y="2680"/>
                  </a:lnTo>
                  <a:lnTo>
                    <a:pt x="1263" y="2787"/>
                  </a:lnTo>
                  <a:lnTo>
                    <a:pt x="1291" y="2856"/>
                  </a:lnTo>
                  <a:lnTo>
                    <a:pt x="1065" y="2792"/>
                  </a:lnTo>
                  <a:lnTo>
                    <a:pt x="1097" y="2768"/>
                  </a:lnTo>
                  <a:cubicBezTo>
                    <a:pt x="1137" y="2738"/>
                    <a:pt x="1190" y="2730"/>
                    <a:pt x="1237" y="2748"/>
                  </a:cubicBezTo>
                  <a:cubicBezTo>
                    <a:pt x="1284" y="2765"/>
                    <a:pt x="1319" y="2805"/>
                    <a:pt x="1330" y="2854"/>
                  </a:cubicBezTo>
                  <a:lnTo>
                    <a:pt x="1362" y="2998"/>
                  </a:lnTo>
                  <a:lnTo>
                    <a:pt x="1171" y="2890"/>
                  </a:lnTo>
                  <a:lnTo>
                    <a:pt x="1195" y="2882"/>
                  </a:lnTo>
                  <a:lnTo>
                    <a:pt x="1113" y="2949"/>
                  </a:lnTo>
                  <a:lnTo>
                    <a:pt x="1145" y="2893"/>
                  </a:lnTo>
                  <a:cubicBezTo>
                    <a:pt x="1170" y="2849"/>
                    <a:pt x="1217" y="2820"/>
                    <a:pt x="1268" y="2819"/>
                  </a:cubicBezTo>
                  <a:cubicBezTo>
                    <a:pt x="1320" y="2817"/>
                    <a:pt x="1368" y="2842"/>
                    <a:pt x="1397" y="2884"/>
                  </a:cubicBezTo>
                  <a:lnTo>
                    <a:pt x="1429" y="2932"/>
                  </a:lnTo>
                  <a:cubicBezTo>
                    <a:pt x="1434" y="2941"/>
                    <a:pt x="1439" y="2950"/>
                    <a:pt x="1443" y="2960"/>
                  </a:cubicBezTo>
                  <a:lnTo>
                    <a:pt x="1475" y="3040"/>
                  </a:lnTo>
                  <a:lnTo>
                    <a:pt x="1511" y="3155"/>
                  </a:lnTo>
                  <a:lnTo>
                    <a:pt x="1547" y="3329"/>
                  </a:lnTo>
                  <a:lnTo>
                    <a:pt x="1269" y="3292"/>
                  </a:lnTo>
                  <a:lnTo>
                    <a:pt x="1293" y="3244"/>
                  </a:lnTo>
                  <a:cubicBezTo>
                    <a:pt x="1318" y="3194"/>
                    <a:pt x="1369" y="3162"/>
                    <a:pt x="1425" y="3162"/>
                  </a:cubicBezTo>
                  <a:cubicBezTo>
                    <a:pt x="1482" y="3162"/>
                    <a:pt x="1533" y="3194"/>
                    <a:pt x="1558" y="3244"/>
                  </a:cubicBezTo>
                  <a:lnTo>
                    <a:pt x="1590" y="3308"/>
                  </a:lnTo>
                  <a:lnTo>
                    <a:pt x="1622" y="3372"/>
                  </a:lnTo>
                  <a:cubicBezTo>
                    <a:pt x="1628" y="3384"/>
                    <a:pt x="1632" y="3396"/>
                    <a:pt x="1634" y="3408"/>
                  </a:cubicBezTo>
                  <a:lnTo>
                    <a:pt x="1666" y="3560"/>
                  </a:lnTo>
                  <a:lnTo>
                    <a:pt x="1645" y="3508"/>
                  </a:lnTo>
                  <a:lnTo>
                    <a:pt x="1677" y="3556"/>
                  </a:lnTo>
                  <a:lnTo>
                    <a:pt x="1714" y="3621"/>
                  </a:lnTo>
                  <a:lnTo>
                    <a:pt x="1728" y="3638"/>
                  </a:lnTo>
                  <a:cubicBezTo>
                    <a:pt x="1741" y="3655"/>
                    <a:pt x="1750" y="3675"/>
                    <a:pt x="1754" y="3696"/>
                  </a:cubicBezTo>
                  <a:lnTo>
                    <a:pt x="1786" y="3848"/>
                  </a:lnTo>
                  <a:lnTo>
                    <a:pt x="1708" y="3746"/>
                  </a:lnTo>
                  <a:lnTo>
                    <a:pt x="1740" y="3762"/>
                  </a:lnTo>
                  <a:cubicBezTo>
                    <a:pt x="1813" y="3799"/>
                    <a:pt x="1842" y="3888"/>
                    <a:pt x="1806" y="3961"/>
                  </a:cubicBezTo>
                  <a:cubicBezTo>
                    <a:pt x="1769" y="4034"/>
                    <a:pt x="1680" y="4063"/>
                    <a:pt x="1607" y="4027"/>
                  </a:cubicBezTo>
                  <a:lnTo>
                    <a:pt x="1575" y="4011"/>
                  </a:lnTo>
                  <a:cubicBezTo>
                    <a:pt x="1535" y="3991"/>
                    <a:pt x="1506" y="3953"/>
                    <a:pt x="1497" y="3909"/>
                  </a:cubicBezTo>
                  <a:lnTo>
                    <a:pt x="1465" y="3757"/>
                  </a:lnTo>
                  <a:lnTo>
                    <a:pt x="1491" y="3815"/>
                  </a:lnTo>
                  <a:lnTo>
                    <a:pt x="1457" y="3768"/>
                  </a:lnTo>
                  <a:lnTo>
                    <a:pt x="1430" y="3721"/>
                  </a:lnTo>
                  <a:lnTo>
                    <a:pt x="1398" y="3673"/>
                  </a:lnTo>
                  <a:cubicBezTo>
                    <a:pt x="1388" y="3657"/>
                    <a:pt x="1381" y="3639"/>
                    <a:pt x="1377" y="3621"/>
                  </a:cubicBezTo>
                  <a:lnTo>
                    <a:pt x="1345" y="3469"/>
                  </a:lnTo>
                  <a:lnTo>
                    <a:pt x="1357" y="3505"/>
                  </a:lnTo>
                  <a:lnTo>
                    <a:pt x="1325" y="3441"/>
                  </a:lnTo>
                  <a:lnTo>
                    <a:pt x="1293" y="3377"/>
                  </a:lnTo>
                  <a:lnTo>
                    <a:pt x="1558" y="3377"/>
                  </a:lnTo>
                  <a:lnTo>
                    <a:pt x="1534" y="3425"/>
                  </a:lnTo>
                  <a:cubicBezTo>
                    <a:pt x="1506" y="3481"/>
                    <a:pt x="1444" y="3514"/>
                    <a:pt x="1382" y="3505"/>
                  </a:cubicBezTo>
                  <a:cubicBezTo>
                    <a:pt x="1319" y="3497"/>
                    <a:pt x="1269" y="3449"/>
                    <a:pt x="1256" y="3387"/>
                  </a:cubicBezTo>
                  <a:lnTo>
                    <a:pt x="1228" y="3242"/>
                  </a:lnTo>
                  <a:lnTo>
                    <a:pt x="1200" y="3149"/>
                  </a:lnTo>
                  <a:lnTo>
                    <a:pt x="1168" y="3069"/>
                  </a:lnTo>
                  <a:lnTo>
                    <a:pt x="1182" y="3097"/>
                  </a:lnTo>
                  <a:lnTo>
                    <a:pt x="1150" y="3049"/>
                  </a:lnTo>
                  <a:lnTo>
                    <a:pt x="1402" y="3040"/>
                  </a:lnTo>
                  <a:lnTo>
                    <a:pt x="1370" y="3096"/>
                  </a:lnTo>
                  <a:cubicBezTo>
                    <a:pt x="1352" y="3128"/>
                    <a:pt x="1323" y="3151"/>
                    <a:pt x="1288" y="3163"/>
                  </a:cubicBezTo>
                  <a:lnTo>
                    <a:pt x="1264" y="3171"/>
                  </a:lnTo>
                  <a:cubicBezTo>
                    <a:pt x="1225" y="3184"/>
                    <a:pt x="1181" y="3180"/>
                    <a:pt x="1145" y="3159"/>
                  </a:cubicBezTo>
                  <a:cubicBezTo>
                    <a:pt x="1108" y="3139"/>
                    <a:pt x="1082" y="3103"/>
                    <a:pt x="1073" y="3063"/>
                  </a:cubicBezTo>
                  <a:lnTo>
                    <a:pt x="1041" y="2919"/>
                  </a:lnTo>
                  <a:lnTo>
                    <a:pt x="1274" y="3005"/>
                  </a:lnTo>
                  <a:lnTo>
                    <a:pt x="1242" y="3029"/>
                  </a:lnTo>
                  <a:cubicBezTo>
                    <a:pt x="1205" y="3056"/>
                    <a:pt x="1158" y="3065"/>
                    <a:pt x="1114" y="3053"/>
                  </a:cubicBezTo>
                  <a:cubicBezTo>
                    <a:pt x="1069" y="3041"/>
                    <a:pt x="1033" y="3008"/>
                    <a:pt x="1016" y="2965"/>
                  </a:cubicBezTo>
                  <a:lnTo>
                    <a:pt x="980" y="2874"/>
                  </a:lnTo>
                  <a:lnTo>
                    <a:pt x="949" y="2773"/>
                  </a:lnTo>
                  <a:lnTo>
                    <a:pt x="919" y="2682"/>
                  </a:lnTo>
                  <a:lnTo>
                    <a:pt x="890" y="2605"/>
                  </a:lnTo>
                  <a:lnTo>
                    <a:pt x="858" y="2485"/>
                  </a:lnTo>
                  <a:lnTo>
                    <a:pt x="1068" y="2579"/>
                  </a:lnTo>
                  <a:lnTo>
                    <a:pt x="1036" y="2595"/>
                  </a:lnTo>
                  <a:cubicBezTo>
                    <a:pt x="969" y="2628"/>
                    <a:pt x="888" y="2607"/>
                    <a:pt x="846" y="2545"/>
                  </a:cubicBezTo>
                  <a:lnTo>
                    <a:pt x="814" y="2497"/>
                  </a:lnTo>
                  <a:cubicBezTo>
                    <a:pt x="806" y="2485"/>
                    <a:pt x="800" y="2472"/>
                    <a:pt x="796" y="2458"/>
                  </a:cubicBezTo>
                  <a:lnTo>
                    <a:pt x="766" y="2361"/>
                  </a:lnTo>
                  <a:lnTo>
                    <a:pt x="734" y="2273"/>
                  </a:lnTo>
                  <a:cubicBezTo>
                    <a:pt x="731" y="2263"/>
                    <a:pt x="728" y="2253"/>
                    <a:pt x="727" y="2242"/>
                  </a:cubicBezTo>
                  <a:lnTo>
                    <a:pt x="703" y="2066"/>
                  </a:lnTo>
                  <a:lnTo>
                    <a:pt x="709" y="2093"/>
                  </a:lnTo>
                  <a:lnTo>
                    <a:pt x="675" y="1991"/>
                  </a:lnTo>
                  <a:lnTo>
                    <a:pt x="642" y="1874"/>
                  </a:lnTo>
                  <a:lnTo>
                    <a:pt x="613" y="1757"/>
                  </a:lnTo>
                  <a:lnTo>
                    <a:pt x="581" y="1661"/>
                  </a:lnTo>
                  <a:lnTo>
                    <a:pt x="768" y="1755"/>
                  </a:lnTo>
                  <a:lnTo>
                    <a:pt x="744" y="1763"/>
                  </a:lnTo>
                  <a:cubicBezTo>
                    <a:pt x="706" y="1776"/>
                    <a:pt x="664" y="1772"/>
                    <a:pt x="628" y="1753"/>
                  </a:cubicBezTo>
                  <a:cubicBezTo>
                    <a:pt x="593" y="1735"/>
                    <a:pt x="566" y="1702"/>
                    <a:pt x="555" y="1663"/>
                  </a:cubicBezTo>
                  <a:lnTo>
                    <a:pt x="523" y="1551"/>
                  </a:lnTo>
                  <a:lnTo>
                    <a:pt x="537" y="1584"/>
                  </a:lnTo>
                  <a:lnTo>
                    <a:pt x="505" y="1528"/>
                  </a:lnTo>
                  <a:cubicBezTo>
                    <a:pt x="497" y="1514"/>
                    <a:pt x="491" y="1499"/>
                    <a:pt x="488" y="1483"/>
                  </a:cubicBezTo>
                  <a:lnTo>
                    <a:pt x="456" y="1322"/>
                  </a:lnTo>
                  <a:lnTo>
                    <a:pt x="425" y="1159"/>
                  </a:lnTo>
                  <a:lnTo>
                    <a:pt x="391" y="1007"/>
                  </a:lnTo>
                  <a:lnTo>
                    <a:pt x="371" y="879"/>
                  </a:lnTo>
                  <a:lnTo>
                    <a:pt x="335" y="751"/>
                  </a:lnTo>
                  <a:lnTo>
                    <a:pt x="303" y="559"/>
                  </a:lnTo>
                  <a:lnTo>
                    <a:pt x="414" y="678"/>
                  </a:lnTo>
                  <a:lnTo>
                    <a:pt x="382" y="670"/>
                  </a:lnTo>
                  <a:cubicBezTo>
                    <a:pt x="350" y="662"/>
                    <a:pt x="322" y="644"/>
                    <a:pt x="302" y="619"/>
                  </a:cubicBezTo>
                  <a:lnTo>
                    <a:pt x="262" y="569"/>
                  </a:lnTo>
                  <a:lnTo>
                    <a:pt x="230" y="521"/>
                  </a:lnTo>
                  <a:cubicBezTo>
                    <a:pt x="219" y="503"/>
                    <a:pt x="211" y="483"/>
                    <a:pt x="207" y="463"/>
                  </a:cubicBezTo>
                  <a:lnTo>
                    <a:pt x="183" y="319"/>
                  </a:lnTo>
                  <a:lnTo>
                    <a:pt x="201" y="368"/>
                  </a:lnTo>
                  <a:lnTo>
                    <a:pt x="169" y="312"/>
                  </a:lnTo>
                  <a:lnTo>
                    <a:pt x="137" y="256"/>
                  </a:lnTo>
                  <a:lnTo>
                    <a:pt x="381" y="275"/>
                  </a:lnTo>
                  <a:lnTo>
                    <a:pt x="349" y="315"/>
                  </a:lnTo>
                  <a:cubicBezTo>
                    <a:pt x="317" y="355"/>
                    <a:pt x="266" y="376"/>
                    <a:pt x="215" y="369"/>
                  </a:cubicBezTo>
                  <a:cubicBezTo>
                    <a:pt x="163" y="363"/>
                    <a:pt x="119" y="330"/>
                    <a:pt x="98" y="283"/>
                  </a:cubicBezTo>
                  <a:lnTo>
                    <a:pt x="66" y="211"/>
                  </a:lnTo>
                  <a:lnTo>
                    <a:pt x="330" y="224"/>
                  </a:lnTo>
                  <a:lnTo>
                    <a:pt x="298" y="280"/>
                  </a:lnTo>
                  <a:cubicBezTo>
                    <a:pt x="257" y="351"/>
                    <a:pt x="167" y="376"/>
                    <a:pt x="96" y="335"/>
                  </a:cubicBezTo>
                  <a:cubicBezTo>
                    <a:pt x="25" y="294"/>
                    <a:pt x="0" y="204"/>
                    <a:pt x="41" y="133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27"/>
            <p:cNvSpPr>
              <a:spLocks/>
            </p:cNvSpPr>
            <p:nvPr/>
          </p:nvSpPr>
          <p:spPr bwMode="auto">
            <a:xfrm>
              <a:off x="4005" y="1922"/>
              <a:ext cx="111" cy="156"/>
            </a:xfrm>
            <a:custGeom>
              <a:avLst/>
              <a:gdLst>
                <a:gd name="T0" fmla="*/ 14 w 1819"/>
                <a:gd name="T1" fmla="*/ 0 h 2564"/>
                <a:gd name="T2" fmla="*/ 23 w 1819"/>
                <a:gd name="T3" fmla="*/ 10 h 2564"/>
                <a:gd name="T4" fmla="*/ 15 w 1819"/>
                <a:gd name="T5" fmla="*/ 9 h 2564"/>
                <a:gd name="T6" fmla="*/ 30 w 1819"/>
                <a:gd name="T7" fmla="*/ 18 h 2564"/>
                <a:gd name="T8" fmla="*/ 20 w 1819"/>
                <a:gd name="T9" fmla="*/ 17 h 2564"/>
                <a:gd name="T10" fmla="*/ 36 w 1819"/>
                <a:gd name="T11" fmla="*/ 28 h 2564"/>
                <a:gd name="T12" fmla="*/ 41 w 1819"/>
                <a:gd name="T13" fmla="*/ 44 h 2564"/>
                <a:gd name="T14" fmla="*/ 43 w 1819"/>
                <a:gd name="T15" fmla="*/ 48 h 2564"/>
                <a:gd name="T16" fmla="*/ 41 w 1819"/>
                <a:gd name="T17" fmla="*/ 49 h 2564"/>
                <a:gd name="T18" fmla="*/ 35 w 1819"/>
                <a:gd name="T19" fmla="*/ 50 h 2564"/>
                <a:gd name="T20" fmla="*/ 52 w 1819"/>
                <a:gd name="T21" fmla="*/ 59 h 2564"/>
                <a:gd name="T22" fmla="*/ 55 w 1819"/>
                <a:gd name="T23" fmla="*/ 68 h 2564"/>
                <a:gd name="T24" fmla="*/ 45 w 1819"/>
                <a:gd name="T25" fmla="*/ 74 h 2564"/>
                <a:gd name="T26" fmla="*/ 61 w 1819"/>
                <a:gd name="T27" fmla="*/ 74 h 2564"/>
                <a:gd name="T28" fmla="*/ 59 w 1819"/>
                <a:gd name="T29" fmla="*/ 74 h 2564"/>
                <a:gd name="T30" fmla="*/ 66 w 1819"/>
                <a:gd name="T31" fmla="*/ 77 h 2564"/>
                <a:gd name="T32" fmla="*/ 73 w 1819"/>
                <a:gd name="T33" fmla="*/ 101 h 2564"/>
                <a:gd name="T34" fmla="*/ 75 w 1819"/>
                <a:gd name="T35" fmla="*/ 104 h 2564"/>
                <a:gd name="T36" fmla="*/ 73 w 1819"/>
                <a:gd name="T37" fmla="*/ 107 h 2564"/>
                <a:gd name="T38" fmla="*/ 70 w 1819"/>
                <a:gd name="T39" fmla="*/ 102 h 2564"/>
                <a:gd name="T40" fmla="*/ 82 w 1819"/>
                <a:gd name="T41" fmla="*/ 109 h 2564"/>
                <a:gd name="T42" fmla="*/ 82 w 1819"/>
                <a:gd name="T43" fmla="*/ 110 h 2564"/>
                <a:gd name="T44" fmla="*/ 88 w 1819"/>
                <a:gd name="T45" fmla="*/ 118 h 2564"/>
                <a:gd name="T46" fmla="*/ 91 w 1819"/>
                <a:gd name="T47" fmla="*/ 120 h 2564"/>
                <a:gd name="T48" fmla="*/ 89 w 1819"/>
                <a:gd name="T49" fmla="*/ 120 h 2564"/>
                <a:gd name="T50" fmla="*/ 96 w 1819"/>
                <a:gd name="T51" fmla="*/ 130 h 2564"/>
                <a:gd name="T52" fmla="*/ 101 w 1819"/>
                <a:gd name="T53" fmla="*/ 143 h 2564"/>
                <a:gd name="T54" fmla="*/ 94 w 1819"/>
                <a:gd name="T55" fmla="*/ 132 h 2564"/>
                <a:gd name="T56" fmla="*/ 103 w 1819"/>
                <a:gd name="T57" fmla="*/ 138 h 2564"/>
                <a:gd name="T58" fmla="*/ 102 w 1819"/>
                <a:gd name="T59" fmla="*/ 138 h 2564"/>
                <a:gd name="T60" fmla="*/ 111 w 1819"/>
                <a:gd name="T61" fmla="*/ 147 h 2564"/>
                <a:gd name="T62" fmla="*/ 98 w 1819"/>
                <a:gd name="T63" fmla="*/ 156 h 2564"/>
                <a:gd name="T64" fmla="*/ 90 w 1819"/>
                <a:gd name="T65" fmla="*/ 151 h 2564"/>
                <a:gd name="T66" fmla="*/ 102 w 1819"/>
                <a:gd name="T67" fmla="*/ 144 h 2564"/>
                <a:gd name="T68" fmla="*/ 83 w 1819"/>
                <a:gd name="T69" fmla="*/ 147 h 2564"/>
                <a:gd name="T70" fmla="*/ 81 w 1819"/>
                <a:gd name="T71" fmla="*/ 140 h 2564"/>
                <a:gd name="T72" fmla="*/ 85 w 1819"/>
                <a:gd name="T73" fmla="*/ 137 h 2564"/>
                <a:gd name="T74" fmla="*/ 75 w 1819"/>
                <a:gd name="T75" fmla="*/ 126 h 2564"/>
                <a:gd name="T76" fmla="*/ 74 w 1819"/>
                <a:gd name="T77" fmla="*/ 129 h 2564"/>
                <a:gd name="T78" fmla="*/ 74 w 1819"/>
                <a:gd name="T79" fmla="*/ 126 h 2564"/>
                <a:gd name="T80" fmla="*/ 65 w 1819"/>
                <a:gd name="T81" fmla="*/ 117 h 2564"/>
                <a:gd name="T82" fmla="*/ 80 w 1819"/>
                <a:gd name="T83" fmla="*/ 114 h 2564"/>
                <a:gd name="T84" fmla="*/ 65 w 1819"/>
                <a:gd name="T85" fmla="*/ 123 h 2564"/>
                <a:gd name="T86" fmla="*/ 59 w 1819"/>
                <a:gd name="T87" fmla="*/ 111 h 2564"/>
                <a:gd name="T88" fmla="*/ 54 w 1819"/>
                <a:gd name="T89" fmla="*/ 94 h 2564"/>
                <a:gd name="T90" fmla="*/ 53 w 1819"/>
                <a:gd name="T91" fmla="*/ 90 h 2564"/>
                <a:gd name="T92" fmla="*/ 53 w 1819"/>
                <a:gd name="T93" fmla="*/ 91 h 2564"/>
                <a:gd name="T94" fmla="*/ 60 w 1819"/>
                <a:gd name="T95" fmla="*/ 85 h 2564"/>
                <a:gd name="T96" fmla="*/ 43 w 1819"/>
                <a:gd name="T97" fmla="*/ 84 h 2564"/>
                <a:gd name="T98" fmla="*/ 38 w 1819"/>
                <a:gd name="T99" fmla="*/ 75 h 2564"/>
                <a:gd name="T100" fmla="*/ 33 w 1819"/>
                <a:gd name="T101" fmla="*/ 58 h 2564"/>
                <a:gd name="T102" fmla="*/ 38 w 1819"/>
                <a:gd name="T103" fmla="*/ 67 h 2564"/>
                <a:gd name="T104" fmla="*/ 28 w 1819"/>
                <a:gd name="T105" fmla="*/ 59 h 2564"/>
                <a:gd name="T106" fmla="*/ 26 w 1819"/>
                <a:gd name="T107" fmla="*/ 53 h 2564"/>
                <a:gd name="T108" fmla="*/ 20 w 1819"/>
                <a:gd name="T109" fmla="*/ 39 h 2564"/>
                <a:gd name="T110" fmla="*/ 31 w 1819"/>
                <a:gd name="T111" fmla="*/ 31 h 2564"/>
                <a:gd name="T112" fmla="*/ 16 w 1819"/>
                <a:gd name="T113" fmla="*/ 30 h 2564"/>
                <a:gd name="T114" fmla="*/ 22 w 1819"/>
                <a:gd name="T115" fmla="*/ 26 h 2564"/>
                <a:gd name="T116" fmla="*/ 11 w 1819"/>
                <a:gd name="T117" fmla="*/ 26 h 2564"/>
                <a:gd name="T118" fmla="*/ 7 w 1819"/>
                <a:gd name="T119" fmla="*/ 17 h 2564"/>
                <a:gd name="T120" fmla="*/ 16 w 1819"/>
                <a:gd name="T121" fmla="*/ 18 h 25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19" h="2564">
                  <a:moveTo>
                    <a:pt x="79" y="58"/>
                  </a:moveTo>
                  <a:lnTo>
                    <a:pt x="111" y="34"/>
                  </a:lnTo>
                  <a:cubicBezTo>
                    <a:pt x="143" y="10"/>
                    <a:pt x="184" y="0"/>
                    <a:pt x="224" y="7"/>
                  </a:cubicBezTo>
                  <a:cubicBezTo>
                    <a:pt x="265" y="13"/>
                    <a:pt x="300" y="37"/>
                    <a:pt x="323" y="70"/>
                  </a:cubicBezTo>
                  <a:lnTo>
                    <a:pt x="355" y="118"/>
                  </a:lnTo>
                  <a:cubicBezTo>
                    <a:pt x="365" y="133"/>
                    <a:pt x="372" y="150"/>
                    <a:pt x="376" y="167"/>
                  </a:cubicBezTo>
                  <a:lnTo>
                    <a:pt x="400" y="271"/>
                  </a:lnTo>
                  <a:lnTo>
                    <a:pt x="220" y="161"/>
                  </a:lnTo>
                  <a:lnTo>
                    <a:pt x="252" y="153"/>
                  </a:lnTo>
                  <a:lnTo>
                    <a:pt x="284" y="145"/>
                  </a:lnTo>
                  <a:cubicBezTo>
                    <a:pt x="353" y="127"/>
                    <a:pt x="426" y="163"/>
                    <a:pt x="455" y="228"/>
                  </a:cubicBezTo>
                  <a:lnTo>
                    <a:pt x="487" y="300"/>
                  </a:lnTo>
                  <a:lnTo>
                    <a:pt x="512" y="343"/>
                  </a:lnTo>
                  <a:lnTo>
                    <a:pt x="295" y="298"/>
                  </a:lnTo>
                  <a:lnTo>
                    <a:pt x="327" y="274"/>
                  </a:lnTo>
                  <a:cubicBezTo>
                    <a:pt x="366" y="244"/>
                    <a:pt x="418" y="236"/>
                    <a:pt x="465" y="253"/>
                  </a:cubicBezTo>
                  <a:cubicBezTo>
                    <a:pt x="512" y="270"/>
                    <a:pt x="547" y="308"/>
                    <a:pt x="559" y="357"/>
                  </a:cubicBezTo>
                  <a:lnTo>
                    <a:pt x="583" y="453"/>
                  </a:lnTo>
                  <a:lnTo>
                    <a:pt x="614" y="570"/>
                  </a:lnTo>
                  <a:lnTo>
                    <a:pt x="644" y="658"/>
                  </a:lnTo>
                  <a:lnTo>
                    <a:pt x="673" y="730"/>
                  </a:lnTo>
                  <a:lnTo>
                    <a:pt x="651" y="692"/>
                  </a:lnTo>
                  <a:lnTo>
                    <a:pt x="683" y="732"/>
                  </a:lnTo>
                  <a:cubicBezTo>
                    <a:pt x="695" y="747"/>
                    <a:pt x="704" y="765"/>
                    <a:pt x="710" y="784"/>
                  </a:cubicBezTo>
                  <a:lnTo>
                    <a:pt x="742" y="896"/>
                  </a:lnTo>
                  <a:lnTo>
                    <a:pt x="646" y="796"/>
                  </a:lnTo>
                  <a:lnTo>
                    <a:pt x="670" y="804"/>
                  </a:lnTo>
                  <a:lnTo>
                    <a:pt x="691" y="809"/>
                  </a:lnTo>
                  <a:lnTo>
                    <a:pt x="540" y="860"/>
                  </a:lnTo>
                  <a:lnTo>
                    <a:pt x="572" y="820"/>
                  </a:lnTo>
                  <a:cubicBezTo>
                    <a:pt x="606" y="778"/>
                    <a:pt x="660" y="757"/>
                    <a:pt x="713" y="767"/>
                  </a:cubicBezTo>
                  <a:cubicBezTo>
                    <a:pt x="767" y="776"/>
                    <a:pt x="811" y="814"/>
                    <a:pt x="828" y="866"/>
                  </a:cubicBezTo>
                  <a:lnTo>
                    <a:pt x="860" y="962"/>
                  </a:lnTo>
                  <a:lnTo>
                    <a:pt x="896" y="1111"/>
                  </a:lnTo>
                  <a:lnTo>
                    <a:pt x="875" y="1062"/>
                  </a:lnTo>
                  <a:lnTo>
                    <a:pt x="907" y="1110"/>
                  </a:lnTo>
                  <a:lnTo>
                    <a:pt x="940" y="1174"/>
                  </a:lnTo>
                  <a:lnTo>
                    <a:pt x="979" y="1278"/>
                  </a:lnTo>
                  <a:lnTo>
                    <a:pt x="735" y="1224"/>
                  </a:lnTo>
                  <a:lnTo>
                    <a:pt x="767" y="1192"/>
                  </a:lnTo>
                  <a:cubicBezTo>
                    <a:pt x="798" y="1160"/>
                    <a:pt x="842" y="1145"/>
                    <a:pt x="886" y="1149"/>
                  </a:cubicBezTo>
                  <a:cubicBezTo>
                    <a:pt x="930" y="1154"/>
                    <a:pt x="970" y="1177"/>
                    <a:pt x="995" y="1214"/>
                  </a:cubicBezTo>
                  <a:lnTo>
                    <a:pt x="1027" y="1262"/>
                  </a:lnTo>
                  <a:lnTo>
                    <a:pt x="939" y="1201"/>
                  </a:lnTo>
                  <a:lnTo>
                    <a:pt x="971" y="1209"/>
                  </a:lnTo>
                  <a:lnTo>
                    <a:pt x="1006" y="1220"/>
                  </a:lnTo>
                  <a:cubicBezTo>
                    <a:pt x="1021" y="1225"/>
                    <a:pt x="1036" y="1233"/>
                    <a:pt x="1048" y="1242"/>
                  </a:cubicBezTo>
                  <a:lnTo>
                    <a:pt x="1080" y="1266"/>
                  </a:lnTo>
                  <a:cubicBezTo>
                    <a:pt x="1107" y="1286"/>
                    <a:pt x="1127" y="1316"/>
                    <a:pt x="1135" y="1349"/>
                  </a:cubicBezTo>
                  <a:lnTo>
                    <a:pt x="1167" y="1477"/>
                  </a:lnTo>
                  <a:lnTo>
                    <a:pt x="1201" y="1662"/>
                  </a:lnTo>
                  <a:lnTo>
                    <a:pt x="1184" y="1615"/>
                  </a:lnTo>
                  <a:lnTo>
                    <a:pt x="1216" y="1671"/>
                  </a:lnTo>
                  <a:cubicBezTo>
                    <a:pt x="1223" y="1684"/>
                    <a:pt x="1229" y="1698"/>
                    <a:pt x="1232" y="1712"/>
                  </a:cubicBezTo>
                  <a:lnTo>
                    <a:pt x="1264" y="1856"/>
                  </a:lnTo>
                  <a:lnTo>
                    <a:pt x="1166" y="1748"/>
                  </a:lnTo>
                  <a:lnTo>
                    <a:pt x="1190" y="1756"/>
                  </a:lnTo>
                  <a:lnTo>
                    <a:pt x="1006" y="1842"/>
                  </a:lnTo>
                  <a:lnTo>
                    <a:pt x="1038" y="1762"/>
                  </a:lnTo>
                  <a:cubicBezTo>
                    <a:pt x="1058" y="1713"/>
                    <a:pt x="1102" y="1678"/>
                    <a:pt x="1154" y="1670"/>
                  </a:cubicBezTo>
                  <a:cubicBezTo>
                    <a:pt x="1206" y="1662"/>
                    <a:pt x="1258" y="1683"/>
                    <a:pt x="1291" y="1724"/>
                  </a:cubicBezTo>
                  <a:lnTo>
                    <a:pt x="1323" y="1764"/>
                  </a:lnTo>
                  <a:cubicBezTo>
                    <a:pt x="1331" y="1774"/>
                    <a:pt x="1338" y="1785"/>
                    <a:pt x="1343" y="1796"/>
                  </a:cubicBezTo>
                  <a:lnTo>
                    <a:pt x="1375" y="1868"/>
                  </a:lnTo>
                  <a:lnTo>
                    <a:pt x="1306" y="1796"/>
                  </a:lnTo>
                  <a:lnTo>
                    <a:pt x="1338" y="1812"/>
                  </a:lnTo>
                  <a:cubicBezTo>
                    <a:pt x="1361" y="1824"/>
                    <a:pt x="1380" y="1841"/>
                    <a:pt x="1395" y="1862"/>
                  </a:cubicBezTo>
                  <a:lnTo>
                    <a:pt x="1427" y="1910"/>
                  </a:lnTo>
                  <a:lnTo>
                    <a:pt x="1446" y="1936"/>
                  </a:lnTo>
                  <a:lnTo>
                    <a:pt x="1327" y="1876"/>
                  </a:lnTo>
                  <a:lnTo>
                    <a:pt x="1359" y="1876"/>
                  </a:lnTo>
                  <a:cubicBezTo>
                    <a:pt x="1420" y="1876"/>
                    <a:pt x="1474" y="1913"/>
                    <a:pt x="1497" y="1970"/>
                  </a:cubicBezTo>
                  <a:lnTo>
                    <a:pt x="1529" y="2050"/>
                  </a:lnTo>
                  <a:lnTo>
                    <a:pt x="1427" y="1961"/>
                  </a:lnTo>
                  <a:lnTo>
                    <a:pt x="1459" y="1969"/>
                  </a:lnTo>
                  <a:cubicBezTo>
                    <a:pt x="1510" y="1981"/>
                    <a:pt x="1550" y="2019"/>
                    <a:pt x="1565" y="2069"/>
                  </a:cubicBezTo>
                  <a:lnTo>
                    <a:pt x="1597" y="2173"/>
                  </a:lnTo>
                  <a:lnTo>
                    <a:pt x="1579" y="2134"/>
                  </a:lnTo>
                  <a:lnTo>
                    <a:pt x="1611" y="2182"/>
                  </a:lnTo>
                  <a:cubicBezTo>
                    <a:pt x="1621" y="2198"/>
                    <a:pt x="1629" y="2216"/>
                    <a:pt x="1633" y="2235"/>
                  </a:cubicBezTo>
                  <a:lnTo>
                    <a:pt x="1657" y="2355"/>
                  </a:lnTo>
                  <a:lnTo>
                    <a:pt x="1376" y="2324"/>
                  </a:lnTo>
                  <a:lnTo>
                    <a:pt x="1408" y="2252"/>
                  </a:lnTo>
                  <a:cubicBezTo>
                    <a:pt x="1431" y="2200"/>
                    <a:pt x="1483" y="2166"/>
                    <a:pt x="1540" y="2165"/>
                  </a:cubicBezTo>
                  <a:cubicBezTo>
                    <a:pt x="1597" y="2163"/>
                    <a:pt x="1650" y="2195"/>
                    <a:pt x="1676" y="2246"/>
                  </a:cubicBezTo>
                  <a:lnTo>
                    <a:pt x="1708" y="2310"/>
                  </a:lnTo>
                  <a:lnTo>
                    <a:pt x="1680" y="2272"/>
                  </a:lnTo>
                  <a:lnTo>
                    <a:pt x="1712" y="2304"/>
                  </a:lnTo>
                  <a:lnTo>
                    <a:pt x="1643" y="2265"/>
                  </a:lnTo>
                  <a:lnTo>
                    <a:pt x="1675" y="2273"/>
                  </a:lnTo>
                  <a:lnTo>
                    <a:pt x="1639" y="2268"/>
                  </a:lnTo>
                  <a:lnTo>
                    <a:pt x="1671" y="2268"/>
                  </a:lnTo>
                  <a:cubicBezTo>
                    <a:pt x="1753" y="2268"/>
                    <a:pt x="1819" y="2335"/>
                    <a:pt x="1819" y="2416"/>
                  </a:cubicBezTo>
                  <a:cubicBezTo>
                    <a:pt x="1819" y="2498"/>
                    <a:pt x="1753" y="2564"/>
                    <a:pt x="1671" y="2564"/>
                  </a:cubicBezTo>
                  <a:lnTo>
                    <a:pt x="1639" y="2564"/>
                  </a:lnTo>
                  <a:cubicBezTo>
                    <a:pt x="1627" y="2564"/>
                    <a:pt x="1615" y="2563"/>
                    <a:pt x="1604" y="2560"/>
                  </a:cubicBezTo>
                  <a:lnTo>
                    <a:pt x="1572" y="2552"/>
                  </a:lnTo>
                  <a:cubicBezTo>
                    <a:pt x="1546" y="2546"/>
                    <a:pt x="1522" y="2532"/>
                    <a:pt x="1503" y="2513"/>
                  </a:cubicBezTo>
                  <a:lnTo>
                    <a:pt x="1471" y="2481"/>
                  </a:lnTo>
                  <a:cubicBezTo>
                    <a:pt x="1460" y="2470"/>
                    <a:pt x="1450" y="2457"/>
                    <a:pt x="1443" y="2443"/>
                  </a:cubicBezTo>
                  <a:lnTo>
                    <a:pt x="1411" y="2379"/>
                  </a:lnTo>
                  <a:lnTo>
                    <a:pt x="1679" y="2373"/>
                  </a:lnTo>
                  <a:lnTo>
                    <a:pt x="1647" y="2445"/>
                  </a:lnTo>
                  <a:cubicBezTo>
                    <a:pt x="1621" y="2503"/>
                    <a:pt x="1559" y="2539"/>
                    <a:pt x="1495" y="2532"/>
                  </a:cubicBezTo>
                  <a:cubicBezTo>
                    <a:pt x="1431" y="2524"/>
                    <a:pt x="1379" y="2477"/>
                    <a:pt x="1366" y="2413"/>
                  </a:cubicBezTo>
                  <a:lnTo>
                    <a:pt x="1342" y="2293"/>
                  </a:lnTo>
                  <a:lnTo>
                    <a:pt x="1364" y="2347"/>
                  </a:lnTo>
                  <a:lnTo>
                    <a:pt x="1332" y="2299"/>
                  </a:lnTo>
                  <a:cubicBezTo>
                    <a:pt x="1324" y="2287"/>
                    <a:pt x="1318" y="2274"/>
                    <a:pt x="1314" y="2260"/>
                  </a:cubicBezTo>
                  <a:lnTo>
                    <a:pt x="1282" y="2156"/>
                  </a:lnTo>
                  <a:lnTo>
                    <a:pt x="1388" y="2256"/>
                  </a:lnTo>
                  <a:lnTo>
                    <a:pt x="1356" y="2248"/>
                  </a:lnTo>
                  <a:cubicBezTo>
                    <a:pt x="1309" y="2237"/>
                    <a:pt x="1272" y="2204"/>
                    <a:pt x="1254" y="2159"/>
                  </a:cubicBezTo>
                  <a:lnTo>
                    <a:pt x="1222" y="2079"/>
                  </a:lnTo>
                  <a:lnTo>
                    <a:pt x="1359" y="2172"/>
                  </a:lnTo>
                  <a:lnTo>
                    <a:pt x="1327" y="2172"/>
                  </a:lnTo>
                  <a:cubicBezTo>
                    <a:pt x="1281" y="2172"/>
                    <a:pt x="1237" y="2151"/>
                    <a:pt x="1209" y="2113"/>
                  </a:cubicBezTo>
                  <a:lnTo>
                    <a:pt x="1180" y="2075"/>
                  </a:lnTo>
                  <a:lnTo>
                    <a:pt x="1148" y="2027"/>
                  </a:lnTo>
                  <a:lnTo>
                    <a:pt x="1205" y="2077"/>
                  </a:lnTo>
                  <a:lnTo>
                    <a:pt x="1173" y="2061"/>
                  </a:lnTo>
                  <a:cubicBezTo>
                    <a:pt x="1143" y="2045"/>
                    <a:pt x="1118" y="2020"/>
                    <a:pt x="1104" y="1989"/>
                  </a:cubicBezTo>
                  <a:lnTo>
                    <a:pt x="1072" y="1917"/>
                  </a:lnTo>
                  <a:lnTo>
                    <a:pt x="1092" y="1949"/>
                  </a:lnTo>
                  <a:lnTo>
                    <a:pt x="1060" y="1909"/>
                  </a:lnTo>
                  <a:lnTo>
                    <a:pt x="1313" y="1871"/>
                  </a:lnTo>
                  <a:lnTo>
                    <a:pt x="1281" y="1951"/>
                  </a:lnTo>
                  <a:cubicBezTo>
                    <a:pt x="1252" y="2024"/>
                    <a:pt x="1171" y="2062"/>
                    <a:pt x="1097" y="2037"/>
                  </a:cubicBezTo>
                  <a:lnTo>
                    <a:pt x="1073" y="2029"/>
                  </a:lnTo>
                  <a:cubicBezTo>
                    <a:pt x="1023" y="2012"/>
                    <a:pt x="986" y="1971"/>
                    <a:pt x="975" y="1921"/>
                  </a:cubicBezTo>
                  <a:lnTo>
                    <a:pt x="943" y="1777"/>
                  </a:lnTo>
                  <a:lnTo>
                    <a:pt x="959" y="1818"/>
                  </a:lnTo>
                  <a:lnTo>
                    <a:pt x="927" y="1762"/>
                  </a:lnTo>
                  <a:cubicBezTo>
                    <a:pt x="919" y="1747"/>
                    <a:pt x="913" y="1731"/>
                    <a:pt x="910" y="1715"/>
                  </a:cubicBezTo>
                  <a:lnTo>
                    <a:pt x="880" y="1548"/>
                  </a:lnTo>
                  <a:lnTo>
                    <a:pt x="848" y="1420"/>
                  </a:lnTo>
                  <a:lnTo>
                    <a:pt x="903" y="1503"/>
                  </a:lnTo>
                  <a:lnTo>
                    <a:pt x="871" y="1479"/>
                  </a:lnTo>
                  <a:lnTo>
                    <a:pt x="913" y="1501"/>
                  </a:lnTo>
                  <a:lnTo>
                    <a:pt x="900" y="1496"/>
                  </a:lnTo>
                  <a:lnTo>
                    <a:pt x="868" y="1488"/>
                  </a:lnTo>
                  <a:cubicBezTo>
                    <a:pt x="832" y="1479"/>
                    <a:pt x="801" y="1457"/>
                    <a:pt x="780" y="1427"/>
                  </a:cubicBezTo>
                  <a:lnTo>
                    <a:pt x="748" y="1379"/>
                  </a:lnTo>
                  <a:lnTo>
                    <a:pt x="976" y="1401"/>
                  </a:lnTo>
                  <a:lnTo>
                    <a:pt x="944" y="1433"/>
                  </a:lnTo>
                  <a:cubicBezTo>
                    <a:pt x="908" y="1469"/>
                    <a:pt x="857" y="1484"/>
                    <a:pt x="807" y="1473"/>
                  </a:cubicBezTo>
                  <a:cubicBezTo>
                    <a:pt x="758" y="1462"/>
                    <a:pt x="718" y="1427"/>
                    <a:pt x="700" y="1379"/>
                  </a:cubicBezTo>
                  <a:lnTo>
                    <a:pt x="675" y="1307"/>
                  </a:lnTo>
                  <a:lnTo>
                    <a:pt x="660" y="1275"/>
                  </a:lnTo>
                  <a:lnTo>
                    <a:pt x="628" y="1227"/>
                  </a:lnTo>
                  <a:cubicBezTo>
                    <a:pt x="619" y="1212"/>
                    <a:pt x="611" y="1196"/>
                    <a:pt x="607" y="1178"/>
                  </a:cubicBezTo>
                  <a:lnTo>
                    <a:pt x="579" y="1055"/>
                  </a:lnTo>
                  <a:lnTo>
                    <a:pt x="547" y="959"/>
                  </a:lnTo>
                  <a:lnTo>
                    <a:pt x="803" y="1005"/>
                  </a:lnTo>
                  <a:lnTo>
                    <a:pt x="771" y="1045"/>
                  </a:lnTo>
                  <a:cubicBezTo>
                    <a:pt x="735" y="1090"/>
                    <a:pt x="676" y="1110"/>
                    <a:pt x="620" y="1096"/>
                  </a:cubicBezTo>
                  <a:lnTo>
                    <a:pt x="577" y="1085"/>
                  </a:lnTo>
                  <a:lnTo>
                    <a:pt x="553" y="1077"/>
                  </a:lnTo>
                  <a:cubicBezTo>
                    <a:pt x="506" y="1061"/>
                    <a:pt x="471" y="1024"/>
                    <a:pt x="457" y="977"/>
                  </a:cubicBezTo>
                  <a:lnTo>
                    <a:pt x="425" y="865"/>
                  </a:lnTo>
                  <a:lnTo>
                    <a:pt x="452" y="917"/>
                  </a:lnTo>
                  <a:lnTo>
                    <a:pt x="420" y="877"/>
                  </a:lnTo>
                  <a:cubicBezTo>
                    <a:pt x="411" y="866"/>
                    <a:pt x="403" y="853"/>
                    <a:pt x="398" y="839"/>
                  </a:cubicBezTo>
                  <a:lnTo>
                    <a:pt x="363" y="751"/>
                  </a:lnTo>
                  <a:lnTo>
                    <a:pt x="328" y="647"/>
                  </a:lnTo>
                  <a:lnTo>
                    <a:pt x="296" y="524"/>
                  </a:lnTo>
                  <a:lnTo>
                    <a:pt x="272" y="428"/>
                  </a:lnTo>
                  <a:lnTo>
                    <a:pt x="504" y="511"/>
                  </a:lnTo>
                  <a:lnTo>
                    <a:pt x="472" y="535"/>
                  </a:lnTo>
                  <a:cubicBezTo>
                    <a:pt x="438" y="560"/>
                    <a:pt x="395" y="570"/>
                    <a:pt x="353" y="561"/>
                  </a:cubicBezTo>
                  <a:cubicBezTo>
                    <a:pt x="312" y="553"/>
                    <a:pt x="276" y="527"/>
                    <a:pt x="255" y="490"/>
                  </a:cubicBezTo>
                  <a:lnTo>
                    <a:pt x="216" y="421"/>
                  </a:lnTo>
                  <a:lnTo>
                    <a:pt x="184" y="349"/>
                  </a:lnTo>
                  <a:lnTo>
                    <a:pt x="355" y="432"/>
                  </a:lnTo>
                  <a:lnTo>
                    <a:pt x="323" y="440"/>
                  </a:lnTo>
                  <a:lnTo>
                    <a:pt x="291" y="448"/>
                  </a:lnTo>
                  <a:cubicBezTo>
                    <a:pt x="253" y="458"/>
                    <a:pt x="212" y="451"/>
                    <a:pt x="178" y="431"/>
                  </a:cubicBezTo>
                  <a:cubicBezTo>
                    <a:pt x="144" y="410"/>
                    <a:pt x="120" y="376"/>
                    <a:pt x="111" y="338"/>
                  </a:cubicBezTo>
                  <a:lnTo>
                    <a:pt x="87" y="234"/>
                  </a:lnTo>
                  <a:lnTo>
                    <a:pt x="108" y="283"/>
                  </a:lnTo>
                  <a:lnTo>
                    <a:pt x="76" y="235"/>
                  </a:lnTo>
                  <a:lnTo>
                    <a:pt x="288" y="271"/>
                  </a:lnTo>
                  <a:lnTo>
                    <a:pt x="256" y="295"/>
                  </a:lnTo>
                  <a:cubicBezTo>
                    <a:pt x="191" y="344"/>
                    <a:pt x="98" y="331"/>
                    <a:pt x="49" y="265"/>
                  </a:cubicBezTo>
                  <a:cubicBezTo>
                    <a:pt x="0" y="200"/>
                    <a:pt x="13" y="107"/>
                    <a:pt x="79" y="58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28"/>
            <p:cNvSpPr>
              <a:spLocks/>
            </p:cNvSpPr>
            <p:nvPr/>
          </p:nvSpPr>
          <p:spPr bwMode="auto">
            <a:xfrm>
              <a:off x="4097" y="2059"/>
              <a:ext cx="112" cy="84"/>
            </a:xfrm>
            <a:custGeom>
              <a:avLst/>
              <a:gdLst>
                <a:gd name="T0" fmla="*/ 7 w 1831"/>
                <a:gd name="T1" fmla="*/ 6 h 1376"/>
                <a:gd name="T2" fmla="*/ 26 w 1831"/>
                <a:gd name="T3" fmla="*/ 24 h 1376"/>
                <a:gd name="T4" fmla="*/ 29 w 1831"/>
                <a:gd name="T5" fmla="*/ 25 h 1376"/>
                <a:gd name="T6" fmla="*/ 17 w 1831"/>
                <a:gd name="T7" fmla="*/ 19 h 1376"/>
                <a:gd name="T8" fmla="*/ 27 w 1831"/>
                <a:gd name="T9" fmla="*/ 19 h 1376"/>
                <a:gd name="T10" fmla="*/ 40 w 1831"/>
                <a:gd name="T11" fmla="*/ 31 h 1376"/>
                <a:gd name="T12" fmla="*/ 38 w 1831"/>
                <a:gd name="T13" fmla="*/ 34 h 1376"/>
                <a:gd name="T14" fmla="*/ 44 w 1831"/>
                <a:gd name="T15" fmla="*/ 38 h 1376"/>
                <a:gd name="T16" fmla="*/ 52 w 1831"/>
                <a:gd name="T17" fmla="*/ 42 h 1376"/>
                <a:gd name="T18" fmla="*/ 56 w 1831"/>
                <a:gd name="T19" fmla="*/ 44 h 1376"/>
                <a:gd name="T20" fmla="*/ 59 w 1831"/>
                <a:gd name="T21" fmla="*/ 48 h 1376"/>
                <a:gd name="T22" fmla="*/ 63 w 1831"/>
                <a:gd name="T23" fmla="*/ 48 h 1376"/>
                <a:gd name="T24" fmla="*/ 69 w 1831"/>
                <a:gd name="T25" fmla="*/ 61 h 1376"/>
                <a:gd name="T26" fmla="*/ 60 w 1831"/>
                <a:gd name="T27" fmla="*/ 54 h 1376"/>
                <a:gd name="T28" fmla="*/ 68 w 1831"/>
                <a:gd name="T29" fmla="*/ 54 h 1376"/>
                <a:gd name="T30" fmla="*/ 64 w 1831"/>
                <a:gd name="T31" fmla="*/ 55 h 1376"/>
                <a:gd name="T32" fmla="*/ 84 w 1831"/>
                <a:gd name="T33" fmla="*/ 67 h 1376"/>
                <a:gd name="T34" fmla="*/ 79 w 1831"/>
                <a:gd name="T35" fmla="*/ 59 h 1376"/>
                <a:gd name="T36" fmla="*/ 76 w 1831"/>
                <a:gd name="T37" fmla="*/ 61 h 1376"/>
                <a:gd name="T38" fmla="*/ 81 w 1831"/>
                <a:gd name="T39" fmla="*/ 56 h 1376"/>
                <a:gd name="T40" fmla="*/ 99 w 1831"/>
                <a:gd name="T41" fmla="*/ 62 h 1376"/>
                <a:gd name="T42" fmla="*/ 97 w 1831"/>
                <a:gd name="T43" fmla="*/ 65 h 1376"/>
                <a:gd name="T44" fmla="*/ 104 w 1831"/>
                <a:gd name="T45" fmla="*/ 65 h 1376"/>
                <a:gd name="T46" fmla="*/ 105 w 1831"/>
                <a:gd name="T47" fmla="*/ 65 h 1376"/>
                <a:gd name="T48" fmla="*/ 94 w 1831"/>
                <a:gd name="T49" fmla="*/ 79 h 1376"/>
                <a:gd name="T50" fmla="*/ 89 w 1831"/>
                <a:gd name="T51" fmla="*/ 74 h 1376"/>
                <a:gd name="T52" fmla="*/ 90 w 1831"/>
                <a:gd name="T53" fmla="*/ 82 h 1376"/>
                <a:gd name="T54" fmla="*/ 80 w 1831"/>
                <a:gd name="T55" fmla="*/ 66 h 1376"/>
                <a:gd name="T56" fmla="*/ 82 w 1831"/>
                <a:gd name="T57" fmla="*/ 72 h 1376"/>
                <a:gd name="T58" fmla="*/ 77 w 1831"/>
                <a:gd name="T59" fmla="*/ 77 h 1376"/>
                <a:gd name="T60" fmla="*/ 83 w 1831"/>
                <a:gd name="T61" fmla="*/ 75 h 1376"/>
                <a:gd name="T62" fmla="*/ 65 w 1831"/>
                <a:gd name="T63" fmla="*/ 67 h 1376"/>
                <a:gd name="T64" fmla="*/ 74 w 1831"/>
                <a:gd name="T65" fmla="*/ 71 h 1376"/>
                <a:gd name="T66" fmla="*/ 62 w 1831"/>
                <a:gd name="T67" fmla="*/ 72 h 1376"/>
                <a:gd name="T68" fmla="*/ 63 w 1831"/>
                <a:gd name="T69" fmla="*/ 77 h 1376"/>
                <a:gd name="T70" fmla="*/ 51 w 1831"/>
                <a:gd name="T71" fmla="*/ 64 h 1376"/>
                <a:gd name="T72" fmla="*/ 62 w 1831"/>
                <a:gd name="T73" fmla="*/ 59 h 1376"/>
                <a:gd name="T74" fmla="*/ 43 w 1831"/>
                <a:gd name="T75" fmla="*/ 58 h 1376"/>
                <a:gd name="T76" fmla="*/ 47 w 1831"/>
                <a:gd name="T77" fmla="*/ 57 h 1376"/>
                <a:gd name="T78" fmla="*/ 43 w 1831"/>
                <a:gd name="T79" fmla="*/ 55 h 1376"/>
                <a:gd name="T80" fmla="*/ 33 w 1831"/>
                <a:gd name="T81" fmla="*/ 51 h 1376"/>
                <a:gd name="T82" fmla="*/ 28 w 1831"/>
                <a:gd name="T83" fmla="*/ 47 h 1376"/>
                <a:gd name="T84" fmla="*/ 21 w 1831"/>
                <a:gd name="T85" fmla="*/ 32 h 1376"/>
                <a:gd name="T86" fmla="*/ 17 w 1831"/>
                <a:gd name="T87" fmla="*/ 28 h 1376"/>
                <a:gd name="T88" fmla="*/ 27 w 1831"/>
                <a:gd name="T89" fmla="*/ 36 h 1376"/>
                <a:gd name="T90" fmla="*/ 20 w 1831"/>
                <a:gd name="T91" fmla="*/ 35 h 1376"/>
                <a:gd name="T92" fmla="*/ 5 w 1831"/>
                <a:gd name="T93" fmla="*/ 14 h 1376"/>
                <a:gd name="T94" fmla="*/ 3 w 1831"/>
                <a:gd name="T95" fmla="*/ 17 h 13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31" h="1376">
                  <a:moveTo>
                    <a:pt x="306" y="116"/>
                  </a:moveTo>
                  <a:lnTo>
                    <a:pt x="330" y="180"/>
                  </a:lnTo>
                  <a:lnTo>
                    <a:pt x="76" y="139"/>
                  </a:lnTo>
                  <a:lnTo>
                    <a:pt x="108" y="99"/>
                  </a:lnTo>
                  <a:cubicBezTo>
                    <a:pt x="143" y="55"/>
                    <a:pt x="200" y="35"/>
                    <a:pt x="255" y="47"/>
                  </a:cubicBezTo>
                  <a:cubicBezTo>
                    <a:pt x="310" y="59"/>
                    <a:pt x="353" y="101"/>
                    <a:pt x="367" y="156"/>
                  </a:cubicBezTo>
                  <a:lnTo>
                    <a:pt x="399" y="284"/>
                  </a:lnTo>
                  <a:lnTo>
                    <a:pt x="430" y="391"/>
                  </a:lnTo>
                  <a:lnTo>
                    <a:pt x="287" y="283"/>
                  </a:lnTo>
                  <a:lnTo>
                    <a:pt x="319" y="283"/>
                  </a:lnTo>
                  <a:cubicBezTo>
                    <a:pt x="376" y="283"/>
                    <a:pt x="427" y="315"/>
                    <a:pt x="452" y="365"/>
                  </a:cubicBezTo>
                  <a:lnTo>
                    <a:pt x="476" y="413"/>
                  </a:lnTo>
                  <a:lnTo>
                    <a:pt x="239" y="375"/>
                  </a:lnTo>
                  <a:lnTo>
                    <a:pt x="271" y="343"/>
                  </a:lnTo>
                  <a:lnTo>
                    <a:pt x="247" y="374"/>
                  </a:lnTo>
                  <a:lnTo>
                    <a:pt x="279" y="318"/>
                  </a:lnTo>
                  <a:cubicBezTo>
                    <a:pt x="306" y="271"/>
                    <a:pt x="357" y="242"/>
                    <a:pt x="412" y="244"/>
                  </a:cubicBezTo>
                  <a:cubicBezTo>
                    <a:pt x="466" y="245"/>
                    <a:pt x="515" y="276"/>
                    <a:pt x="540" y="325"/>
                  </a:cubicBezTo>
                  <a:lnTo>
                    <a:pt x="572" y="389"/>
                  </a:lnTo>
                  <a:lnTo>
                    <a:pt x="439" y="307"/>
                  </a:lnTo>
                  <a:lnTo>
                    <a:pt x="471" y="307"/>
                  </a:lnTo>
                  <a:cubicBezTo>
                    <a:pt x="530" y="307"/>
                    <a:pt x="583" y="342"/>
                    <a:pt x="607" y="395"/>
                  </a:cubicBezTo>
                  <a:lnTo>
                    <a:pt x="639" y="467"/>
                  </a:lnTo>
                  <a:lnTo>
                    <a:pt x="660" y="509"/>
                  </a:lnTo>
                  <a:lnTo>
                    <a:pt x="695" y="587"/>
                  </a:lnTo>
                  <a:lnTo>
                    <a:pt x="720" y="630"/>
                  </a:lnTo>
                  <a:lnTo>
                    <a:pt x="591" y="555"/>
                  </a:lnTo>
                  <a:lnTo>
                    <a:pt x="623" y="555"/>
                  </a:lnTo>
                  <a:cubicBezTo>
                    <a:pt x="673" y="555"/>
                    <a:pt x="719" y="580"/>
                    <a:pt x="747" y="621"/>
                  </a:cubicBezTo>
                  <a:lnTo>
                    <a:pt x="779" y="669"/>
                  </a:lnTo>
                  <a:lnTo>
                    <a:pt x="691" y="608"/>
                  </a:lnTo>
                  <a:lnTo>
                    <a:pt x="723" y="616"/>
                  </a:lnTo>
                  <a:lnTo>
                    <a:pt x="687" y="611"/>
                  </a:lnTo>
                  <a:lnTo>
                    <a:pt x="711" y="611"/>
                  </a:lnTo>
                  <a:cubicBezTo>
                    <a:pt x="751" y="611"/>
                    <a:pt x="788" y="627"/>
                    <a:pt x="816" y="655"/>
                  </a:cubicBezTo>
                  <a:lnTo>
                    <a:pt x="848" y="687"/>
                  </a:lnTo>
                  <a:lnTo>
                    <a:pt x="743" y="643"/>
                  </a:lnTo>
                  <a:lnTo>
                    <a:pt x="775" y="643"/>
                  </a:lnTo>
                  <a:cubicBezTo>
                    <a:pt x="815" y="643"/>
                    <a:pt x="852" y="659"/>
                    <a:pt x="880" y="687"/>
                  </a:cubicBezTo>
                  <a:lnTo>
                    <a:pt x="912" y="719"/>
                  </a:lnTo>
                  <a:cubicBezTo>
                    <a:pt x="923" y="730"/>
                    <a:pt x="933" y="743"/>
                    <a:pt x="940" y="757"/>
                  </a:cubicBezTo>
                  <a:lnTo>
                    <a:pt x="972" y="821"/>
                  </a:lnTo>
                  <a:lnTo>
                    <a:pt x="928" y="769"/>
                  </a:lnTo>
                  <a:lnTo>
                    <a:pt x="960" y="793"/>
                  </a:lnTo>
                  <a:lnTo>
                    <a:pt x="733" y="860"/>
                  </a:lnTo>
                  <a:lnTo>
                    <a:pt x="757" y="796"/>
                  </a:lnTo>
                  <a:cubicBezTo>
                    <a:pt x="778" y="740"/>
                    <a:pt x="829" y="703"/>
                    <a:pt x="888" y="700"/>
                  </a:cubicBezTo>
                  <a:cubicBezTo>
                    <a:pt x="946" y="697"/>
                    <a:pt x="1002" y="729"/>
                    <a:pt x="1028" y="781"/>
                  </a:cubicBezTo>
                  <a:lnTo>
                    <a:pt x="1060" y="845"/>
                  </a:lnTo>
                  <a:lnTo>
                    <a:pt x="1083" y="877"/>
                  </a:lnTo>
                  <a:cubicBezTo>
                    <a:pt x="1089" y="887"/>
                    <a:pt x="1095" y="898"/>
                    <a:pt x="1099" y="909"/>
                  </a:cubicBezTo>
                  <a:lnTo>
                    <a:pt x="1131" y="997"/>
                  </a:lnTo>
                  <a:lnTo>
                    <a:pt x="1156" y="1045"/>
                  </a:lnTo>
                  <a:lnTo>
                    <a:pt x="881" y="1073"/>
                  </a:lnTo>
                  <a:lnTo>
                    <a:pt x="905" y="985"/>
                  </a:lnTo>
                  <a:cubicBezTo>
                    <a:pt x="916" y="942"/>
                    <a:pt x="947" y="906"/>
                    <a:pt x="987" y="888"/>
                  </a:cubicBezTo>
                  <a:cubicBezTo>
                    <a:pt x="1028" y="870"/>
                    <a:pt x="1074" y="871"/>
                    <a:pt x="1114" y="891"/>
                  </a:cubicBezTo>
                  <a:lnTo>
                    <a:pt x="1146" y="907"/>
                  </a:lnTo>
                  <a:lnTo>
                    <a:pt x="1079" y="891"/>
                  </a:lnTo>
                  <a:lnTo>
                    <a:pt x="1111" y="891"/>
                  </a:lnTo>
                  <a:lnTo>
                    <a:pt x="1045" y="907"/>
                  </a:lnTo>
                  <a:lnTo>
                    <a:pt x="1077" y="891"/>
                  </a:lnTo>
                  <a:lnTo>
                    <a:pt x="1011" y="957"/>
                  </a:lnTo>
                  <a:lnTo>
                    <a:pt x="1043" y="893"/>
                  </a:lnTo>
                  <a:cubicBezTo>
                    <a:pt x="1070" y="840"/>
                    <a:pt x="1126" y="808"/>
                    <a:pt x="1186" y="812"/>
                  </a:cubicBezTo>
                  <a:cubicBezTo>
                    <a:pt x="1246" y="816"/>
                    <a:pt x="1297" y="856"/>
                    <a:pt x="1316" y="913"/>
                  </a:cubicBezTo>
                  <a:lnTo>
                    <a:pt x="1348" y="1009"/>
                  </a:lnTo>
                  <a:lnTo>
                    <a:pt x="1373" y="1093"/>
                  </a:lnTo>
                  <a:lnTo>
                    <a:pt x="1143" y="1017"/>
                  </a:lnTo>
                  <a:lnTo>
                    <a:pt x="1175" y="993"/>
                  </a:lnTo>
                  <a:cubicBezTo>
                    <a:pt x="1200" y="974"/>
                    <a:pt x="1231" y="963"/>
                    <a:pt x="1263" y="963"/>
                  </a:cubicBezTo>
                  <a:lnTo>
                    <a:pt x="1295" y="963"/>
                  </a:lnTo>
                  <a:cubicBezTo>
                    <a:pt x="1318" y="963"/>
                    <a:pt x="1341" y="969"/>
                    <a:pt x="1362" y="979"/>
                  </a:cubicBezTo>
                  <a:lnTo>
                    <a:pt x="1394" y="995"/>
                  </a:lnTo>
                  <a:lnTo>
                    <a:pt x="1204" y="1045"/>
                  </a:lnTo>
                  <a:lnTo>
                    <a:pt x="1236" y="997"/>
                  </a:lnTo>
                  <a:lnTo>
                    <a:pt x="1268" y="949"/>
                  </a:lnTo>
                  <a:cubicBezTo>
                    <a:pt x="1305" y="894"/>
                    <a:pt x="1375" y="870"/>
                    <a:pt x="1438" y="891"/>
                  </a:cubicBezTo>
                  <a:lnTo>
                    <a:pt x="1462" y="899"/>
                  </a:lnTo>
                  <a:lnTo>
                    <a:pt x="1327" y="921"/>
                  </a:lnTo>
                  <a:lnTo>
                    <a:pt x="1359" y="897"/>
                  </a:lnTo>
                  <a:cubicBezTo>
                    <a:pt x="1394" y="871"/>
                    <a:pt x="1439" y="861"/>
                    <a:pt x="1481" y="871"/>
                  </a:cubicBezTo>
                  <a:cubicBezTo>
                    <a:pt x="1524" y="882"/>
                    <a:pt x="1560" y="910"/>
                    <a:pt x="1580" y="949"/>
                  </a:cubicBezTo>
                  <a:lnTo>
                    <a:pt x="1612" y="1013"/>
                  </a:lnTo>
                  <a:cubicBezTo>
                    <a:pt x="1617" y="1023"/>
                    <a:pt x="1620" y="1033"/>
                    <a:pt x="1623" y="1044"/>
                  </a:cubicBezTo>
                  <a:lnTo>
                    <a:pt x="1655" y="1172"/>
                  </a:lnTo>
                  <a:lnTo>
                    <a:pt x="1547" y="1064"/>
                  </a:lnTo>
                  <a:lnTo>
                    <a:pt x="1579" y="1072"/>
                  </a:lnTo>
                  <a:lnTo>
                    <a:pt x="1408" y="1155"/>
                  </a:lnTo>
                  <a:lnTo>
                    <a:pt x="1440" y="1083"/>
                  </a:lnTo>
                  <a:cubicBezTo>
                    <a:pt x="1463" y="1033"/>
                    <a:pt x="1511" y="999"/>
                    <a:pt x="1566" y="996"/>
                  </a:cubicBezTo>
                  <a:cubicBezTo>
                    <a:pt x="1622" y="992"/>
                    <a:pt x="1674" y="1020"/>
                    <a:pt x="1702" y="1067"/>
                  </a:cubicBezTo>
                  <a:lnTo>
                    <a:pt x="1726" y="1107"/>
                  </a:lnTo>
                  <a:lnTo>
                    <a:pt x="1599" y="1035"/>
                  </a:lnTo>
                  <a:lnTo>
                    <a:pt x="1631" y="1035"/>
                  </a:lnTo>
                  <a:cubicBezTo>
                    <a:pt x="1663" y="1035"/>
                    <a:pt x="1695" y="1046"/>
                    <a:pt x="1720" y="1065"/>
                  </a:cubicBezTo>
                  <a:lnTo>
                    <a:pt x="1752" y="1089"/>
                  </a:lnTo>
                  <a:cubicBezTo>
                    <a:pt x="1818" y="1138"/>
                    <a:pt x="1831" y="1231"/>
                    <a:pt x="1782" y="1296"/>
                  </a:cubicBezTo>
                  <a:cubicBezTo>
                    <a:pt x="1733" y="1362"/>
                    <a:pt x="1640" y="1375"/>
                    <a:pt x="1575" y="1326"/>
                  </a:cubicBezTo>
                  <a:lnTo>
                    <a:pt x="1543" y="1302"/>
                  </a:lnTo>
                  <a:lnTo>
                    <a:pt x="1631" y="1331"/>
                  </a:lnTo>
                  <a:lnTo>
                    <a:pt x="1599" y="1331"/>
                  </a:lnTo>
                  <a:cubicBezTo>
                    <a:pt x="1547" y="1331"/>
                    <a:pt x="1499" y="1304"/>
                    <a:pt x="1473" y="1260"/>
                  </a:cubicBezTo>
                  <a:lnTo>
                    <a:pt x="1449" y="1220"/>
                  </a:lnTo>
                  <a:lnTo>
                    <a:pt x="1711" y="1204"/>
                  </a:lnTo>
                  <a:lnTo>
                    <a:pt x="1679" y="1276"/>
                  </a:lnTo>
                  <a:cubicBezTo>
                    <a:pt x="1650" y="1341"/>
                    <a:pt x="1577" y="1376"/>
                    <a:pt x="1508" y="1359"/>
                  </a:cubicBezTo>
                  <a:lnTo>
                    <a:pt x="1476" y="1351"/>
                  </a:lnTo>
                  <a:cubicBezTo>
                    <a:pt x="1423" y="1338"/>
                    <a:pt x="1381" y="1296"/>
                    <a:pt x="1368" y="1243"/>
                  </a:cubicBezTo>
                  <a:lnTo>
                    <a:pt x="1336" y="1115"/>
                  </a:lnTo>
                  <a:lnTo>
                    <a:pt x="1347" y="1146"/>
                  </a:lnTo>
                  <a:lnTo>
                    <a:pt x="1315" y="1082"/>
                  </a:lnTo>
                  <a:lnTo>
                    <a:pt x="1536" y="1134"/>
                  </a:lnTo>
                  <a:lnTo>
                    <a:pt x="1504" y="1158"/>
                  </a:lnTo>
                  <a:cubicBezTo>
                    <a:pt x="1465" y="1187"/>
                    <a:pt x="1415" y="1195"/>
                    <a:pt x="1369" y="1180"/>
                  </a:cubicBezTo>
                  <a:lnTo>
                    <a:pt x="1345" y="1172"/>
                  </a:lnTo>
                  <a:lnTo>
                    <a:pt x="1515" y="1114"/>
                  </a:lnTo>
                  <a:lnTo>
                    <a:pt x="1483" y="1162"/>
                  </a:lnTo>
                  <a:lnTo>
                    <a:pt x="1451" y="1210"/>
                  </a:lnTo>
                  <a:cubicBezTo>
                    <a:pt x="1409" y="1272"/>
                    <a:pt x="1328" y="1293"/>
                    <a:pt x="1261" y="1260"/>
                  </a:cubicBezTo>
                  <a:lnTo>
                    <a:pt x="1229" y="1244"/>
                  </a:lnTo>
                  <a:lnTo>
                    <a:pt x="1295" y="1259"/>
                  </a:lnTo>
                  <a:lnTo>
                    <a:pt x="1263" y="1259"/>
                  </a:lnTo>
                  <a:lnTo>
                    <a:pt x="1352" y="1230"/>
                  </a:lnTo>
                  <a:lnTo>
                    <a:pt x="1320" y="1254"/>
                  </a:lnTo>
                  <a:cubicBezTo>
                    <a:pt x="1282" y="1283"/>
                    <a:pt x="1231" y="1291"/>
                    <a:pt x="1185" y="1276"/>
                  </a:cubicBezTo>
                  <a:cubicBezTo>
                    <a:pt x="1139" y="1261"/>
                    <a:pt x="1104" y="1224"/>
                    <a:pt x="1090" y="1178"/>
                  </a:cubicBezTo>
                  <a:lnTo>
                    <a:pt x="1067" y="1102"/>
                  </a:lnTo>
                  <a:lnTo>
                    <a:pt x="1035" y="1006"/>
                  </a:lnTo>
                  <a:lnTo>
                    <a:pt x="1308" y="1026"/>
                  </a:lnTo>
                  <a:lnTo>
                    <a:pt x="1276" y="1090"/>
                  </a:lnTo>
                  <a:cubicBezTo>
                    <a:pt x="1262" y="1118"/>
                    <a:pt x="1238" y="1142"/>
                    <a:pt x="1210" y="1156"/>
                  </a:cubicBezTo>
                  <a:lnTo>
                    <a:pt x="1178" y="1172"/>
                  </a:lnTo>
                  <a:cubicBezTo>
                    <a:pt x="1157" y="1182"/>
                    <a:pt x="1134" y="1187"/>
                    <a:pt x="1111" y="1187"/>
                  </a:cubicBezTo>
                  <a:lnTo>
                    <a:pt x="1079" y="1187"/>
                  </a:lnTo>
                  <a:cubicBezTo>
                    <a:pt x="1056" y="1187"/>
                    <a:pt x="1034" y="1182"/>
                    <a:pt x="1013" y="1172"/>
                  </a:cubicBezTo>
                  <a:lnTo>
                    <a:pt x="981" y="1156"/>
                  </a:lnTo>
                  <a:lnTo>
                    <a:pt x="1190" y="1062"/>
                  </a:lnTo>
                  <a:lnTo>
                    <a:pt x="1166" y="1150"/>
                  </a:lnTo>
                  <a:cubicBezTo>
                    <a:pt x="1150" y="1210"/>
                    <a:pt x="1099" y="1253"/>
                    <a:pt x="1038" y="1259"/>
                  </a:cubicBezTo>
                  <a:cubicBezTo>
                    <a:pt x="977" y="1265"/>
                    <a:pt x="919" y="1233"/>
                    <a:pt x="891" y="1178"/>
                  </a:cubicBezTo>
                  <a:lnTo>
                    <a:pt x="852" y="1098"/>
                  </a:lnTo>
                  <a:lnTo>
                    <a:pt x="820" y="1010"/>
                  </a:lnTo>
                  <a:lnTo>
                    <a:pt x="836" y="1042"/>
                  </a:lnTo>
                  <a:lnTo>
                    <a:pt x="795" y="978"/>
                  </a:lnTo>
                  <a:lnTo>
                    <a:pt x="763" y="914"/>
                  </a:lnTo>
                  <a:lnTo>
                    <a:pt x="1034" y="899"/>
                  </a:lnTo>
                  <a:lnTo>
                    <a:pt x="1010" y="963"/>
                  </a:lnTo>
                  <a:cubicBezTo>
                    <a:pt x="994" y="1007"/>
                    <a:pt x="958" y="1040"/>
                    <a:pt x="913" y="1054"/>
                  </a:cubicBezTo>
                  <a:cubicBezTo>
                    <a:pt x="868" y="1067"/>
                    <a:pt x="820" y="1058"/>
                    <a:pt x="783" y="1030"/>
                  </a:cubicBezTo>
                  <a:lnTo>
                    <a:pt x="751" y="1006"/>
                  </a:lnTo>
                  <a:cubicBezTo>
                    <a:pt x="732" y="992"/>
                    <a:pt x="717" y="974"/>
                    <a:pt x="707" y="954"/>
                  </a:cubicBezTo>
                  <a:lnTo>
                    <a:pt x="675" y="890"/>
                  </a:lnTo>
                  <a:lnTo>
                    <a:pt x="703" y="928"/>
                  </a:lnTo>
                  <a:lnTo>
                    <a:pt x="671" y="896"/>
                  </a:lnTo>
                  <a:lnTo>
                    <a:pt x="775" y="939"/>
                  </a:lnTo>
                  <a:lnTo>
                    <a:pt x="743" y="939"/>
                  </a:lnTo>
                  <a:cubicBezTo>
                    <a:pt x="704" y="939"/>
                    <a:pt x="667" y="924"/>
                    <a:pt x="639" y="896"/>
                  </a:cubicBezTo>
                  <a:lnTo>
                    <a:pt x="607" y="864"/>
                  </a:lnTo>
                  <a:lnTo>
                    <a:pt x="711" y="907"/>
                  </a:lnTo>
                  <a:lnTo>
                    <a:pt x="687" y="907"/>
                  </a:lnTo>
                  <a:cubicBezTo>
                    <a:pt x="675" y="907"/>
                    <a:pt x="663" y="906"/>
                    <a:pt x="652" y="903"/>
                  </a:cubicBezTo>
                  <a:lnTo>
                    <a:pt x="620" y="895"/>
                  </a:lnTo>
                  <a:cubicBezTo>
                    <a:pt x="584" y="886"/>
                    <a:pt x="553" y="864"/>
                    <a:pt x="532" y="834"/>
                  </a:cubicBezTo>
                  <a:lnTo>
                    <a:pt x="500" y="786"/>
                  </a:lnTo>
                  <a:lnTo>
                    <a:pt x="623" y="851"/>
                  </a:lnTo>
                  <a:lnTo>
                    <a:pt x="591" y="851"/>
                  </a:lnTo>
                  <a:cubicBezTo>
                    <a:pt x="538" y="851"/>
                    <a:pt x="489" y="823"/>
                    <a:pt x="463" y="777"/>
                  </a:cubicBezTo>
                  <a:lnTo>
                    <a:pt x="424" y="708"/>
                  </a:lnTo>
                  <a:lnTo>
                    <a:pt x="395" y="642"/>
                  </a:lnTo>
                  <a:lnTo>
                    <a:pt x="368" y="588"/>
                  </a:lnTo>
                  <a:lnTo>
                    <a:pt x="336" y="516"/>
                  </a:lnTo>
                  <a:lnTo>
                    <a:pt x="471" y="603"/>
                  </a:lnTo>
                  <a:lnTo>
                    <a:pt x="439" y="603"/>
                  </a:lnTo>
                  <a:cubicBezTo>
                    <a:pt x="383" y="603"/>
                    <a:pt x="332" y="572"/>
                    <a:pt x="307" y="522"/>
                  </a:cubicBezTo>
                  <a:lnTo>
                    <a:pt x="275" y="458"/>
                  </a:lnTo>
                  <a:lnTo>
                    <a:pt x="536" y="465"/>
                  </a:lnTo>
                  <a:lnTo>
                    <a:pt x="504" y="521"/>
                  </a:lnTo>
                  <a:cubicBezTo>
                    <a:pt x="497" y="532"/>
                    <a:pt x="489" y="543"/>
                    <a:pt x="480" y="552"/>
                  </a:cubicBezTo>
                  <a:lnTo>
                    <a:pt x="448" y="584"/>
                  </a:lnTo>
                  <a:cubicBezTo>
                    <a:pt x="414" y="618"/>
                    <a:pt x="367" y="633"/>
                    <a:pt x="320" y="626"/>
                  </a:cubicBezTo>
                  <a:cubicBezTo>
                    <a:pt x="273" y="618"/>
                    <a:pt x="232" y="588"/>
                    <a:pt x="211" y="546"/>
                  </a:cubicBezTo>
                  <a:lnTo>
                    <a:pt x="187" y="498"/>
                  </a:lnTo>
                  <a:lnTo>
                    <a:pt x="319" y="579"/>
                  </a:lnTo>
                  <a:lnTo>
                    <a:pt x="287" y="579"/>
                  </a:lnTo>
                  <a:cubicBezTo>
                    <a:pt x="221" y="579"/>
                    <a:pt x="163" y="536"/>
                    <a:pt x="145" y="472"/>
                  </a:cubicBezTo>
                  <a:lnTo>
                    <a:pt x="112" y="355"/>
                  </a:lnTo>
                  <a:lnTo>
                    <a:pt x="80" y="227"/>
                  </a:lnTo>
                  <a:lnTo>
                    <a:pt x="339" y="284"/>
                  </a:lnTo>
                  <a:lnTo>
                    <a:pt x="307" y="324"/>
                  </a:lnTo>
                  <a:cubicBezTo>
                    <a:pt x="274" y="365"/>
                    <a:pt x="221" y="386"/>
                    <a:pt x="168" y="378"/>
                  </a:cubicBezTo>
                  <a:cubicBezTo>
                    <a:pt x="116" y="369"/>
                    <a:pt x="72" y="333"/>
                    <a:pt x="53" y="283"/>
                  </a:cubicBezTo>
                  <a:lnTo>
                    <a:pt x="29" y="219"/>
                  </a:lnTo>
                  <a:cubicBezTo>
                    <a:pt x="0" y="143"/>
                    <a:pt x="39" y="58"/>
                    <a:pt x="116" y="29"/>
                  </a:cubicBezTo>
                  <a:cubicBezTo>
                    <a:pt x="192" y="0"/>
                    <a:pt x="277" y="39"/>
                    <a:pt x="306" y="116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29"/>
            <p:cNvSpPr>
              <a:spLocks/>
            </p:cNvSpPr>
            <p:nvPr/>
          </p:nvSpPr>
          <p:spPr bwMode="auto">
            <a:xfrm>
              <a:off x="4189" y="2109"/>
              <a:ext cx="112" cy="37"/>
            </a:xfrm>
            <a:custGeom>
              <a:avLst/>
              <a:gdLst>
                <a:gd name="T0" fmla="*/ 21 w 1836"/>
                <a:gd name="T1" fmla="*/ 22 h 600"/>
                <a:gd name="T2" fmla="*/ 9 w 1836"/>
                <a:gd name="T3" fmla="*/ 20 h 600"/>
                <a:gd name="T4" fmla="*/ 16 w 1836"/>
                <a:gd name="T5" fmla="*/ 14 h 600"/>
                <a:gd name="T6" fmla="*/ 21 w 1836"/>
                <a:gd name="T7" fmla="*/ 16 h 600"/>
                <a:gd name="T8" fmla="*/ 19 w 1836"/>
                <a:gd name="T9" fmla="*/ 22 h 600"/>
                <a:gd name="T10" fmla="*/ 38 w 1836"/>
                <a:gd name="T11" fmla="*/ 22 h 600"/>
                <a:gd name="T12" fmla="*/ 40 w 1836"/>
                <a:gd name="T13" fmla="*/ 20 h 600"/>
                <a:gd name="T14" fmla="*/ 28 w 1836"/>
                <a:gd name="T15" fmla="*/ 23 h 600"/>
                <a:gd name="T16" fmla="*/ 33 w 1836"/>
                <a:gd name="T17" fmla="*/ 14 h 600"/>
                <a:gd name="T18" fmla="*/ 50 w 1836"/>
                <a:gd name="T19" fmla="*/ 12 h 600"/>
                <a:gd name="T20" fmla="*/ 39 w 1836"/>
                <a:gd name="T21" fmla="*/ 17 h 600"/>
                <a:gd name="T22" fmla="*/ 41 w 1836"/>
                <a:gd name="T23" fmla="*/ 19 h 600"/>
                <a:gd name="T24" fmla="*/ 60 w 1836"/>
                <a:gd name="T25" fmla="*/ 17 h 600"/>
                <a:gd name="T26" fmla="*/ 61 w 1836"/>
                <a:gd name="T27" fmla="*/ 14 h 600"/>
                <a:gd name="T28" fmla="*/ 65 w 1836"/>
                <a:gd name="T29" fmla="*/ 17 h 600"/>
                <a:gd name="T30" fmla="*/ 70 w 1836"/>
                <a:gd name="T31" fmla="*/ 18 h 600"/>
                <a:gd name="T32" fmla="*/ 68 w 1836"/>
                <a:gd name="T33" fmla="*/ 14 h 600"/>
                <a:gd name="T34" fmla="*/ 64 w 1836"/>
                <a:gd name="T35" fmla="*/ 10 h 600"/>
                <a:gd name="T36" fmla="*/ 84 w 1836"/>
                <a:gd name="T37" fmla="*/ 16 h 600"/>
                <a:gd name="T38" fmla="*/ 84 w 1836"/>
                <a:gd name="T39" fmla="*/ 4 h 600"/>
                <a:gd name="T40" fmla="*/ 81 w 1836"/>
                <a:gd name="T41" fmla="*/ 1 h 600"/>
                <a:gd name="T42" fmla="*/ 92 w 1836"/>
                <a:gd name="T43" fmla="*/ 12 h 600"/>
                <a:gd name="T44" fmla="*/ 81 w 1836"/>
                <a:gd name="T45" fmla="*/ 10 h 600"/>
                <a:gd name="T46" fmla="*/ 93 w 1836"/>
                <a:gd name="T47" fmla="*/ 10 h 600"/>
                <a:gd name="T48" fmla="*/ 86 w 1836"/>
                <a:gd name="T49" fmla="*/ 8 h 600"/>
                <a:gd name="T50" fmla="*/ 105 w 1836"/>
                <a:gd name="T51" fmla="*/ 6 h 600"/>
                <a:gd name="T52" fmla="*/ 106 w 1836"/>
                <a:gd name="T53" fmla="*/ 3 h 600"/>
                <a:gd name="T54" fmla="*/ 106 w 1836"/>
                <a:gd name="T55" fmla="*/ 16 h 600"/>
                <a:gd name="T56" fmla="*/ 89 w 1836"/>
                <a:gd name="T57" fmla="*/ 15 h 600"/>
                <a:gd name="T58" fmla="*/ 101 w 1836"/>
                <a:gd name="T59" fmla="*/ 22 h 600"/>
                <a:gd name="T60" fmla="*/ 81 w 1836"/>
                <a:gd name="T61" fmla="*/ 20 h 600"/>
                <a:gd name="T62" fmla="*/ 81 w 1836"/>
                <a:gd name="T63" fmla="*/ 25 h 600"/>
                <a:gd name="T64" fmla="*/ 72 w 1836"/>
                <a:gd name="T65" fmla="*/ 14 h 600"/>
                <a:gd name="T66" fmla="*/ 73 w 1836"/>
                <a:gd name="T67" fmla="*/ 19 h 600"/>
                <a:gd name="T68" fmla="*/ 76 w 1836"/>
                <a:gd name="T69" fmla="*/ 28 h 600"/>
                <a:gd name="T70" fmla="*/ 79 w 1836"/>
                <a:gd name="T71" fmla="*/ 21 h 600"/>
                <a:gd name="T72" fmla="*/ 68 w 1836"/>
                <a:gd name="T73" fmla="*/ 32 h 600"/>
                <a:gd name="T74" fmla="*/ 59 w 1836"/>
                <a:gd name="T75" fmla="*/ 32 h 600"/>
                <a:gd name="T76" fmla="*/ 55 w 1836"/>
                <a:gd name="T77" fmla="*/ 32 h 600"/>
                <a:gd name="T78" fmla="*/ 53 w 1836"/>
                <a:gd name="T79" fmla="*/ 30 h 600"/>
                <a:gd name="T80" fmla="*/ 51 w 1836"/>
                <a:gd name="T81" fmla="*/ 31 h 600"/>
                <a:gd name="T82" fmla="*/ 57 w 1836"/>
                <a:gd name="T83" fmla="*/ 27 h 600"/>
                <a:gd name="T84" fmla="*/ 56 w 1836"/>
                <a:gd name="T85" fmla="*/ 23 h 600"/>
                <a:gd name="T86" fmla="*/ 35 w 1836"/>
                <a:gd name="T87" fmla="*/ 21 h 600"/>
                <a:gd name="T88" fmla="*/ 47 w 1836"/>
                <a:gd name="T89" fmla="*/ 25 h 600"/>
                <a:gd name="T90" fmla="*/ 45 w 1836"/>
                <a:gd name="T91" fmla="*/ 28 h 600"/>
                <a:gd name="T92" fmla="*/ 27 w 1836"/>
                <a:gd name="T93" fmla="*/ 32 h 600"/>
                <a:gd name="T94" fmla="*/ 30 w 1836"/>
                <a:gd name="T95" fmla="*/ 36 h 600"/>
                <a:gd name="T96" fmla="*/ 34 w 1836"/>
                <a:gd name="T97" fmla="*/ 31 h 600"/>
                <a:gd name="T98" fmla="*/ 27 w 1836"/>
                <a:gd name="T99" fmla="*/ 33 h 600"/>
                <a:gd name="T100" fmla="*/ 27 w 1836"/>
                <a:gd name="T101" fmla="*/ 29 h 600"/>
                <a:gd name="T102" fmla="*/ 26 w 1836"/>
                <a:gd name="T103" fmla="*/ 26 h 600"/>
                <a:gd name="T104" fmla="*/ 6 w 1836"/>
                <a:gd name="T105" fmla="*/ 32 h 600"/>
                <a:gd name="T106" fmla="*/ 1 w 1836"/>
                <a:gd name="T107" fmla="*/ 21 h 6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36" h="600">
                  <a:moveTo>
                    <a:pt x="199" y="233"/>
                  </a:moveTo>
                  <a:lnTo>
                    <a:pt x="231" y="241"/>
                  </a:lnTo>
                  <a:cubicBezTo>
                    <a:pt x="267" y="250"/>
                    <a:pt x="298" y="272"/>
                    <a:pt x="319" y="302"/>
                  </a:cubicBezTo>
                  <a:lnTo>
                    <a:pt x="351" y="350"/>
                  </a:lnTo>
                  <a:lnTo>
                    <a:pt x="227" y="284"/>
                  </a:lnTo>
                  <a:lnTo>
                    <a:pt x="259" y="284"/>
                  </a:lnTo>
                  <a:lnTo>
                    <a:pt x="121" y="381"/>
                  </a:lnTo>
                  <a:lnTo>
                    <a:pt x="145" y="317"/>
                  </a:lnTo>
                  <a:cubicBezTo>
                    <a:pt x="171" y="246"/>
                    <a:pt x="246" y="207"/>
                    <a:pt x="319" y="225"/>
                  </a:cubicBezTo>
                  <a:lnTo>
                    <a:pt x="351" y="233"/>
                  </a:lnTo>
                  <a:lnTo>
                    <a:pt x="227" y="258"/>
                  </a:lnTo>
                  <a:lnTo>
                    <a:pt x="259" y="234"/>
                  </a:lnTo>
                  <a:cubicBezTo>
                    <a:pt x="291" y="210"/>
                    <a:pt x="332" y="200"/>
                    <a:pt x="372" y="207"/>
                  </a:cubicBezTo>
                  <a:cubicBezTo>
                    <a:pt x="413" y="213"/>
                    <a:pt x="448" y="237"/>
                    <a:pt x="471" y="270"/>
                  </a:cubicBezTo>
                  <a:lnTo>
                    <a:pt x="503" y="318"/>
                  </a:lnTo>
                  <a:lnTo>
                    <a:pt x="344" y="257"/>
                  </a:lnTo>
                  <a:lnTo>
                    <a:pt x="376" y="249"/>
                  </a:lnTo>
                  <a:cubicBezTo>
                    <a:pt x="439" y="233"/>
                    <a:pt x="505" y="260"/>
                    <a:pt x="538" y="316"/>
                  </a:cubicBezTo>
                  <a:lnTo>
                    <a:pt x="562" y="356"/>
                  </a:lnTo>
                  <a:lnTo>
                    <a:pt x="307" y="359"/>
                  </a:lnTo>
                  <a:lnTo>
                    <a:pt x="339" y="303"/>
                  </a:lnTo>
                  <a:cubicBezTo>
                    <a:pt x="365" y="257"/>
                    <a:pt x="414" y="228"/>
                    <a:pt x="467" y="228"/>
                  </a:cubicBezTo>
                  <a:cubicBezTo>
                    <a:pt x="521" y="228"/>
                    <a:pt x="570" y="257"/>
                    <a:pt x="596" y="303"/>
                  </a:cubicBezTo>
                  <a:lnTo>
                    <a:pt x="628" y="359"/>
                  </a:lnTo>
                  <a:lnTo>
                    <a:pt x="384" y="340"/>
                  </a:lnTo>
                  <a:lnTo>
                    <a:pt x="416" y="300"/>
                  </a:lnTo>
                  <a:cubicBezTo>
                    <a:pt x="447" y="262"/>
                    <a:pt x="494" y="241"/>
                    <a:pt x="543" y="245"/>
                  </a:cubicBezTo>
                  <a:cubicBezTo>
                    <a:pt x="592" y="249"/>
                    <a:pt x="636" y="276"/>
                    <a:pt x="660" y="319"/>
                  </a:cubicBezTo>
                  <a:lnTo>
                    <a:pt x="692" y="375"/>
                  </a:lnTo>
                  <a:lnTo>
                    <a:pt x="448" y="356"/>
                  </a:lnTo>
                  <a:lnTo>
                    <a:pt x="480" y="316"/>
                  </a:lnTo>
                  <a:lnTo>
                    <a:pt x="453" y="370"/>
                  </a:lnTo>
                  <a:lnTo>
                    <a:pt x="477" y="282"/>
                  </a:lnTo>
                  <a:cubicBezTo>
                    <a:pt x="491" y="230"/>
                    <a:pt x="532" y="190"/>
                    <a:pt x="584" y="177"/>
                  </a:cubicBezTo>
                  <a:lnTo>
                    <a:pt x="616" y="169"/>
                  </a:lnTo>
                  <a:lnTo>
                    <a:pt x="536" y="220"/>
                  </a:lnTo>
                  <a:lnTo>
                    <a:pt x="568" y="180"/>
                  </a:lnTo>
                  <a:cubicBezTo>
                    <a:pt x="594" y="147"/>
                    <a:pt x="633" y="127"/>
                    <a:pt x="675" y="125"/>
                  </a:cubicBezTo>
                  <a:cubicBezTo>
                    <a:pt x="717" y="122"/>
                    <a:pt x="758" y="138"/>
                    <a:pt x="788" y="168"/>
                  </a:cubicBezTo>
                  <a:lnTo>
                    <a:pt x="820" y="200"/>
                  </a:lnTo>
                  <a:cubicBezTo>
                    <a:pt x="837" y="217"/>
                    <a:pt x="850" y="238"/>
                    <a:pt x="857" y="261"/>
                  </a:cubicBezTo>
                  <a:lnTo>
                    <a:pt x="889" y="365"/>
                  </a:lnTo>
                  <a:lnTo>
                    <a:pt x="608" y="358"/>
                  </a:lnTo>
                  <a:lnTo>
                    <a:pt x="640" y="270"/>
                  </a:lnTo>
                  <a:cubicBezTo>
                    <a:pt x="661" y="213"/>
                    <a:pt x="715" y="174"/>
                    <a:pt x="775" y="173"/>
                  </a:cubicBezTo>
                  <a:cubicBezTo>
                    <a:pt x="836" y="171"/>
                    <a:pt x="892" y="206"/>
                    <a:pt x="916" y="262"/>
                  </a:cubicBezTo>
                  <a:lnTo>
                    <a:pt x="940" y="318"/>
                  </a:lnTo>
                  <a:lnTo>
                    <a:pt x="671" y="310"/>
                  </a:lnTo>
                  <a:lnTo>
                    <a:pt x="703" y="246"/>
                  </a:lnTo>
                  <a:cubicBezTo>
                    <a:pt x="727" y="199"/>
                    <a:pt x="774" y="168"/>
                    <a:pt x="826" y="165"/>
                  </a:cubicBezTo>
                  <a:cubicBezTo>
                    <a:pt x="879" y="161"/>
                    <a:pt x="929" y="186"/>
                    <a:pt x="959" y="230"/>
                  </a:cubicBezTo>
                  <a:lnTo>
                    <a:pt x="991" y="278"/>
                  </a:lnTo>
                  <a:lnTo>
                    <a:pt x="779" y="242"/>
                  </a:lnTo>
                  <a:lnTo>
                    <a:pt x="811" y="218"/>
                  </a:lnTo>
                  <a:cubicBezTo>
                    <a:pt x="856" y="184"/>
                    <a:pt x="916" y="179"/>
                    <a:pt x="966" y="204"/>
                  </a:cubicBezTo>
                  <a:lnTo>
                    <a:pt x="998" y="220"/>
                  </a:lnTo>
                  <a:cubicBezTo>
                    <a:pt x="1012" y="227"/>
                    <a:pt x="1025" y="237"/>
                    <a:pt x="1036" y="248"/>
                  </a:cubicBezTo>
                  <a:lnTo>
                    <a:pt x="1068" y="280"/>
                  </a:lnTo>
                  <a:lnTo>
                    <a:pt x="1046" y="261"/>
                  </a:lnTo>
                  <a:lnTo>
                    <a:pt x="1070" y="277"/>
                  </a:lnTo>
                  <a:lnTo>
                    <a:pt x="921" y="268"/>
                  </a:lnTo>
                  <a:lnTo>
                    <a:pt x="953" y="252"/>
                  </a:lnTo>
                  <a:cubicBezTo>
                    <a:pt x="1003" y="227"/>
                    <a:pt x="1063" y="232"/>
                    <a:pt x="1108" y="266"/>
                  </a:cubicBezTo>
                  <a:lnTo>
                    <a:pt x="1140" y="290"/>
                  </a:lnTo>
                  <a:lnTo>
                    <a:pt x="947" y="304"/>
                  </a:lnTo>
                  <a:lnTo>
                    <a:pt x="979" y="272"/>
                  </a:lnTo>
                  <a:cubicBezTo>
                    <a:pt x="1007" y="244"/>
                    <a:pt x="1044" y="228"/>
                    <a:pt x="1083" y="228"/>
                  </a:cubicBezTo>
                  <a:lnTo>
                    <a:pt x="1115" y="228"/>
                  </a:lnTo>
                  <a:lnTo>
                    <a:pt x="983" y="310"/>
                  </a:lnTo>
                  <a:lnTo>
                    <a:pt x="1007" y="262"/>
                  </a:lnTo>
                  <a:lnTo>
                    <a:pt x="1034" y="194"/>
                  </a:lnTo>
                  <a:cubicBezTo>
                    <a:pt x="1039" y="180"/>
                    <a:pt x="1047" y="167"/>
                    <a:pt x="1056" y="156"/>
                  </a:cubicBezTo>
                  <a:lnTo>
                    <a:pt x="1088" y="116"/>
                  </a:lnTo>
                  <a:cubicBezTo>
                    <a:pt x="1122" y="74"/>
                    <a:pt x="1176" y="53"/>
                    <a:pt x="1229" y="63"/>
                  </a:cubicBezTo>
                  <a:cubicBezTo>
                    <a:pt x="1283" y="72"/>
                    <a:pt x="1327" y="110"/>
                    <a:pt x="1344" y="162"/>
                  </a:cubicBezTo>
                  <a:lnTo>
                    <a:pt x="1376" y="258"/>
                  </a:lnTo>
                  <a:lnTo>
                    <a:pt x="1092" y="269"/>
                  </a:lnTo>
                  <a:lnTo>
                    <a:pt x="1124" y="141"/>
                  </a:lnTo>
                  <a:cubicBezTo>
                    <a:pt x="1137" y="89"/>
                    <a:pt x="1177" y="48"/>
                    <a:pt x="1228" y="34"/>
                  </a:cubicBezTo>
                  <a:cubicBezTo>
                    <a:pt x="1279" y="20"/>
                    <a:pt x="1334" y="34"/>
                    <a:pt x="1372" y="72"/>
                  </a:cubicBezTo>
                  <a:lnTo>
                    <a:pt x="1404" y="104"/>
                  </a:lnTo>
                  <a:lnTo>
                    <a:pt x="1173" y="132"/>
                  </a:lnTo>
                  <a:lnTo>
                    <a:pt x="1197" y="92"/>
                  </a:lnTo>
                  <a:cubicBezTo>
                    <a:pt x="1225" y="45"/>
                    <a:pt x="1277" y="17"/>
                    <a:pt x="1333" y="21"/>
                  </a:cubicBezTo>
                  <a:cubicBezTo>
                    <a:pt x="1388" y="24"/>
                    <a:pt x="1436" y="58"/>
                    <a:pt x="1459" y="108"/>
                  </a:cubicBezTo>
                  <a:lnTo>
                    <a:pt x="1491" y="180"/>
                  </a:lnTo>
                  <a:lnTo>
                    <a:pt x="1471" y="148"/>
                  </a:lnTo>
                  <a:lnTo>
                    <a:pt x="1503" y="188"/>
                  </a:lnTo>
                  <a:lnTo>
                    <a:pt x="1454" y="148"/>
                  </a:lnTo>
                  <a:lnTo>
                    <a:pt x="1486" y="164"/>
                  </a:lnTo>
                  <a:lnTo>
                    <a:pt x="1296" y="214"/>
                  </a:lnTo>
                  <a:lnTo>
                    <a:pt x="1328" y="166"/>
                  </a:lnTo>
                  <a:cubicBezTo>
                    <a:pt x="1356" y="125"/>
                    <a:pt x="1402" y="100"/>
                    <a:pt x="1451" y="100"/>
                  </a:cubicBezTo>
                  <a:cubicBezTo>
                    <a:pt x="1501" y="100"/>
                    <a:pt x="1547" y="125"/>
                    <a:pt x="1575" y="166"/>
                  </a:cubicBezTo>
                  <a:lnTo>
                    <a:pt x="1607" y="214"/>
                  </a:lnTo>
                  <a:lnTo>
                    <a:pt x="1530" y="156"/>
                  </a:lnTo>
                  <a:lnTo>
                    <a:pt x="1554" y="164"/>
                  </a:lnTo>
                  <a:lnTo>
                    <a:pt x="1367" y="258"/>
                  </a:lnTo>
                  <a:lnTo>
                    <a:pt x="1399" y="162"/>
                  </a:lnTo>
                  <a:cubicBezTo>
                    <a:pt x="1402" y="152"/>
                    <a:pt x="1406" y="143"/>
                    <a:pt x="1411" y="135"/>
                  </a:cubicBezTo>
                  <a:lnTo>
                    <a:pt x="1443" y="79"/>
                  </a:lnTo>
                  <a:cubicBezTo>
                    <a:pt x="1467" y="36"/>
                    <a:pt x="1511" y="9"/>
                    <a:pt x="1560" y="5"/>
                  </a:cubicBezTo>
                  <a:cubicBezTo>
                    <a:pt x="1609" y="1"/>
                    <a:pt x="1656" y="22"/>
                    <a:pt x="1687" y="60"/>
                  </a:cubicBezTo>
                  <a:lnTo>
                    <a:pt x="1719" y="100"/>
                  </a:lnTo>
                  <a:lnTo>
                    <a:pt x="1499" y="88"/>
                  </a:lnTo>
                  <a:lnTo>
                    <a:pt x="1531" y="56"/>
                  </a:lnTo>
                  <a:cubicBezTo>
                    <a:pt x="1576" y="11"/>
                    <a:pt x="1645" y="0"/>
                    <a:pt x="1702" y="28"/>
                  </a:cubicBezTo>
                  <a:lnTo>
                    <a:pt x="1734" y="44"/>
                  </a:lnTo>
                  <a:cubicBezTo>
                    <a:pt x="1807" y="81"/>
                    <a:pt x="1836" y="170"/>
                    <a:pt x="1800" y="243"/>
                  </a:cubicBezTo>
                  <a:cubicBezTo>
                    <a:pt x="1763" y="316"/>
                    <a:pt x="1674" y="345"/>
                    <a:pt x="1601" y="309"/>
                  </a:cubicBezTo>
                  <a:lnTo>
                    <a:pt x="1569" y="293"/>
                  </a:lnTo>
                  <a:lnTo>
                    <a:pt x="1740" y="265"/>
                  </a:lnTo>
                  <a:lnTo>
                    <a:pt x="1708" y="297"/>
                  </a:lnTo>
                  <a:cubicBezTo>
                    <a:pt x="1678" y="327"/>
                    <a:pt x="1637" y="343"/>
                    <a:pt x="1595" y="340"/>
                  </a:cubicBezTo>
                  <a:cubicBezTo>
                    <a:pt x="1553" y="338"/>
                    <a:pt x="1514" y="318"/>
                    <a:pt x="1488" y="285"/>
                  </a:cubicBezTo>
                  <a:lnTo>
                    <a:pt x="1456" y="245"/>
                  </a:lnTo>
                  <a:lnTo>
                    <a:pt x="1700" y="226"/>
                  </a:lnTo>
                  <a:lnTo>
                    <a:pt x="1668" y="282"/>
                  </a:lnTo>
                  <a:lnTo>
                    <a:pt x="1680" y="255"/>
                  </a:lnTo>
                  <a:lnTo>
                    <a:pt x="1648" y="351"/>
                  </a:lnTo>
                  <a:cubicBezTo>
                    <a:pt x="1622" y="429"/>
                    <a:pt x="1538" y="471"/>
                    <a:pt x="1461" y="445"/>
                  </a:cubicBezTo>
                  <a:lnTo>
                    <a:pt x="1437" y="437"/>
                  </a:lnTo>
                  <a:cubicBezTo>
                    <a:pt x="1405" y="426"/>
                    <a:pt x="1379" y="406"/>
                    <a:pt x="1360" y="379"/>
                  </a:cubicBezTo>
                  <a:lnTo>
                    <a:pt x="1328" y="331"/>
                  </a:lnTo>
                  <a:lnTo>
                    <a:pt x="1575" y="331"/>
                  </a:lnTo>
                  <a:lnTo>
                    <a:pt x="1543" y="379"/>
                  </a:lnTo>
                  <a:cubicBezTo>
                    <a:pt x="1501" y="441"/>
                    <a:pt x="1420" y="462"/>
                    <a:pt x="1353" y="429"/>
                  </a:cubicBezTo>
                  <a:lnTo>
                    <a:pt x="1321" y="413"/>
                  </a:lnTo>
                  <a:cubicBezTo>
                    <a:pt x="1302" y="403"/>
                    <a:pt x="1285" y="390"/>
                    <a:pt x="1272" y="373"/>
                  </a:cubicBezTo>
                  <a:lnTo>
                    <a:pt x="1240" y="333"/>
                  </a:lnTo>
                  <a:cubicBezTo>
                    <a:pt x="1232" y="323"/>
                    <a:pt x="1225" y="312"/>
                    <a:pt x="1220" y="301"/>
                  </a:cubicBezTo>
                  <a:lnTo>
                    <a:pt x="1188" y="229"/>
                  </a:lnTo>
                  <a:lnTo>
                    <a:pt x="1450" y="245"/>
                  </a:lnTo>
                  <a:lnTo>
                    <a:pt x="1426" y="285"/>
                  </a:lnTo>
                  <a:cubicBezTo>
                    <a:pt x="1403" y="324"/>
                    <a:pt x="1363" y="350"/>
                    <a:pt x="1318" y="355"/>
                  </a:cubicBezTo>
                  <a:cubicBezTo>
                    <a:pt x="1272" y="361"/>
                    <a:pt x="1227" y="345"/>
                    <a:pt x="1195" y="313"/>
                  </a:cubicBezTo>
                  <a:lnTo>
                    <a:pt x="1163" y="281"/>
                  </a:lnTo>
                  <a:lnTo>
                    <a:pt x="1411" y="212"/>
                  </a:lnTo>
                  <a:lnTo>
                    <a:pt x="1379" y="340"/>
                  </a:lnTo>
                  <a:cubicBezTo>
                    <a:pt x="1363" y="404"/>
                    <a:pt x="1307" y="450"/>
                    <a:pt x="1241" y="452"/>
                  </a:cubicBezTo>
                  <a:cubicBezTo>
                    <a:pt x="1175" y="455"/>
                    <a:pt x="1116" y="414"/>
                    <a:pt x="1095" y="351"/>
                  </a:cubicBezTo>
                  <a:lnTo>
                    <a:pt x="1063" y="255"/>
                  </a:lnTo>
                  <a:lnTo>
                    <a:pt x="1319" y="301"/>
                  </a:lnTo>
                  <a:lnTo>
                    <a:pt x="1287" y="341"/>
                  </a:lnTo>
                  <a:lnTo>
                    <a:pt x="1309" y="303"/>
                  </a:lnTo>
                  <a:lnTo>
                    <a:pt x="1272" y="395"/>
                  </a:lnTo>
                  <a:lnTo>
                    <a:pt x="1248" y="443"/>
                  </a:lnTo>
                  <a:cubicBezTo>
                    <a:pt x="1223" y="493"/>
                    <a:pt x="1172" y="524"/>
                    <a:pt x="1115" y="524"/>
                  </a:cubicBezTo>
                  <a:lnTo>
                    <a:pt x="1083" y="524"/>
                  </a:lnTo>
                  <a:lnTo>
                    <a:pt x="1188" y="481"/>
                  </a:lnTo>
                  <a:lnTo>
                    <a:pt x="1156" y="513"/>
                  </a:lnTo>
                  <a:cubicBezTo>
                    <a:pt x="1104" y="565"/>
                    <a:pt x="1022" y="571"/>
                    <a:pt x="963" y="527"/>
                  </a:cubicBezTo>
                  <a:lnTo>
                    <a:pt x="931" y="503"/>
                  </a:lnTo>
                  <a:lnTo>
                    <a:pt x="1086" y="517"/>
                  </a:lnTo>
                  <a:lnTo>
                    <a:pt x="1054" y="533"/>
                  </a:lnTo>
                  <a:cubicBezTo>
                    <a:pt x="1006" y="557"/>
                    <a:pt x="950" y="553"/>
                    <a:pt x="905" y="524"/>
                  </a:cubicBezTo>
                  <a:lnTo>
                    <a:pt x="881" y="508"/>
                  </a:lnTo>
                  <a:cubicBezTo>
                    <a:pt x="873" y="502"/>
                    <a:pt x="866" y="496"/>
                    <a:pt x="859" y="489"/>
                  </a:cubicBezTo>
                  <a:lnTo>
                    <a:pt x="827" y="457"/>
                  </a:lnTo>
                  <a:lnTo>
                    <a:pt x="865" y="485"/>
                  </a:lnTo>
                  <a:lnTo>
                    <a:pt x="833" y="469"/>
                  </a:lnTo>
                  <a:lnTo>
                    <a:pt x="988" y="455"/>
                  </a:lnTo>
                  <a:lnTo>
                    <a:pt x="956" y="479"/>
                  </a:lnTo>
                  <a:cubicBezTo>
                    <a:pt x="924" y="503"/>
                    <a:pt x="883" y="513"/>
                    <a:pt x="842" y="506"/>
                  </a:cubicBezTo>
                  <a:cubicBezTo>
                    <a:pt x="802" y="499"/>
                    <a:pt x="767" y="476"/>
                    <a:pt x="744" y="443"/>
                  </a:cubicBezTo>
                  <a:lnTo>
                    <a:pt x="712" y="395"/>
                  </a:lnTo>
                  <a:lnTo>
                    <a:pt x="968" y="379"/>
                  </a:lnTo>
                  <a:lnTo>
                    <a:pt x="936" y="443"/>
                  </a:lnTo>
                  <a:cubicBezTo>
                    <a:pt x="910" y="494"/>
                    <a:pt x="857" y="526"/>
                    <a:pt x="799" y="524"/>
                  </a:cubicBezTo>
                  <a:cubicBezTo>
                    <a:pt x="742" y="523"/>
                    <a:pt x="690" y="488"/>
                    <a:pt x="667" y="435"/>
                  </a:cubicBezTo>
                  <a:lnTo>
                    <a:pt x="643" y="379"/>
                  </a:lnTo>
                  <a:lnTo>
                    <a:pt x="919" y="371"/>
                  </a:lnTo>
                  <a:lnTo>
                    <a:pt x="887" y="459"/>
                  </a:lnTo>
                  <a:cubicBezTo>
                    <a:pt x="865" y="519"/>
                    <a:pt x="807" y="558"/>
                    <a:pt x="744" y="556"/>
                  </a:cubicBezTo>
                  <a:cubicBezTo>
                    <a:pt x="680" y="555"/>
                    <a:pt x="625" y="513"/>
                    <a:pt x="606" y="452"/>
                  </a:cubicBezTo>
                  <a:lnTo>
                    <a:pt x="574" y="348"/>
                  </a:lnTo>
                  <a:lnTo>
                    <a:pt x="611" y="409"/>
                  </a:lnTo>
                  <a:lnTo>
                    <a:pt x="579" y="377"/>
                  </a:lnTo>
                  <a:lnTo>
                    <a:pt x="799" y="365"/>
                  </a:lnTo>
                  <a:lnTo>
                    <a:pt x="767" y="405"/>
                  </a:lnTo>
                  <a:cubicBezTo>
                    <a:pt x="747" y="430"/>
                    <a:pt x="719" y="448"/>
                    <a:pt x="687" y="456"/>
                  </a:cubicBezTo>
                  <a:lnTo>
                    <a:pt x="655" y="464"/>
                  </a:lnTo>
                  <a:lnTo>
                    <a:pt x="762" y="359"/>
                  </a:lnTo>
                  <a:lnTo>
                    <a:pt x="738" y="447"/>
                  </a:lnTo>
                  <a:cubicBezTo>
                    <a:pt x="733" y="467"/>
                    <a:pt x="724" y="485"/>
                    <a:pt x="711" y="501"/>
                  </a:cubicBezTo>
                  <a:lnTo>
                    <a:pt x="679" y="541"/>
                  </a:lnTo>
                  <a:cubicBezTo>
                    <a:pt x="648" y="579"/>
                    <a:pt x="601" y="600"/>
                    <a:pt x="552" y="596"/>
                  </a:cubicBezTo>
                  <a:cubicBezTo>
                    <a:pt x="503" y="592"/>
                    <a:pt x="459" y="564"/>
                    <a:pt x="435" y="522"/>
                  </a:cubicBezTo>
                  <a:lnTo>
                    <a:pt x="403" y="466"/>
                  </a:lnTo>
                  <a:lnTo>
                    <a:pt x="647" y="485"/>
                  </a:lnTo>
                  <a:lnTo>
                    <a:pt x="615" y="525"/>
                  </a:lnTo>
                  <a:cubicBezTo>
                    <a:pt x="584" y="563"/>
                    <a:pt x="537" y="584"/>
                    <a:pt x="488" y="580"/>
                  </a:cubicBezTo>
                  <a:cubicBezTo>
                    <a:pt x="439" y="576"/>
                    <a:pt x="395" y="548"/>
                    <a:pt x="371" y="506"/>
                  </a:cubicBezTo>
                  <a:lnTo>
                    <a:pt x="339" y="450"/>
                  </a:lnTo>
                  <a:lnTo>
                    <a:pt x="596" y="450"/>
                  </a:lnTo>
                  <a:lnTo>
                    <a:pt x="564" y="506"/>
                  </a:lnTo>
                  <a:cubicBezTo>
                    <a:pt x="538" y="552"/>
                    <a:pt x="490" y="580"/>
                    <a:pt x="437" y="580"/>
                  </a:cubicBezTo>
                  <a:cubicBezTo>
                    <a:pt x="384" y="581"/>
                    <a:pt x="336" y="554"/>
                    <a:pt x="309" y="509"/>
                  </a:cubicBezTo>
                  <a:lnTo>
                    <a:pt x="285" y="469"/>
                  </a:lnTo>
                  <a:lnTo>
                    <a:pt x="447" y="536"/>
                  </a:lnTo>
                  <a:lnTo>
                    <a:pt x="415" y="544"/>
                  </a:lnTo>
                  <a:cubicBezTo>
                    <a:pt x="355" y="559"/>
                    <a:pt x="291" y="535"/>
                    <a:pt x="256" y="483"/>
                  </a:cubicBezTo>
                  <a:lnTo>
                    <a:pt x="224" y="435"/>
                  </a:lnTo>
                  <a:lnTo>
                    <a:pt x="436" y="471"/>
                  </a:lnTo>
                  <a:lnTo>
                    <a:pt x="404" y="495"/>
                  </a:lnTo>
                  <a:cubicBezTo>
                    <a:pt x="369" y="522"/>
                    <a:pt x="323" y="531"/>
                    <a:pt x="280" y="520"/>
                  </a:cubicBezTo>
                  <a:lnTo>
                    <a:pt x="248" y="512"/>
                  </a:lnTo>
                  <a:lnTo>
                    <a:pt x="422" y="420"/>
                  </a:lnTo>
                  <a:lnTo>
                    <a:pt x="398" y="484"/>
                  </a:lnTo>
                  <a:cubicBezTo>
                    <a:pt x="376" y="542"/>
                    <a:pt x="321" y="580"/>
                    <a:pt x="259" y="580"/>
                  </a:cubicBezTo>
                  <a:lnTo>
                    <a:pt x="227" y="580"/>
                  </a:lnTo>
                  <a:cubicBezTo>
                    <a:pt x="178" y="580"/>
                    <a:pt x="132" y="556"/>
                    <a:pt x="104" y="515"/>
                  </a:cubicBezTo>
                  <a:lnTo>
                    <a:pt x="72" y="467"/>
                  </a:lnTo>
                  <a:lnTo>
                    <a:pt x="160" y="528"/>
                  </a:lnTo>
                  <a:lnTo>
                    <a:pt x="128" y="520"/>
                  </a:lnTo>
                  <a:cubicBezTo>
                    <a:pt x="48" y="500"/>
                    <a:pt x="0" y="420"/>
                    <a:pt x="20" y="341"/>
                  </a:cubicBezTo>
                  <a:cubicBezTo>
                    <a:pt x="40" y="261"/>
                    <a:pt x="120" y="213"/>
                    <a:pt x="199" y="233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30"/>
            <p:cNvSpPr>
              <a:spLocks/>
            </p:cNvSpPr>
            <p:nvPr/>
          </p:nvSpPr>
          <p:spPr bwMode="auto">
            <a:xfrm>
              <a:off x="4280" y="2097"/>
              <a:ext cx="112" cy="39"/>
            </a:xfrm>
            <a:custGeom>
              <a:avLst/>
              <a:gdLst>
                <a:gd name="T0" fmla="*/ 20 w 1830"/>
                <a:gd name="T1" fmla="*/ 18 h 630"/>
                <a:gd name="T2" fmla="*/ 9 w 1830"/>
                <a:gd name="T3" fmla="*/ 22 h 630"/>
                <a:gd name="T4" fmla="*/ 11 w 1830"/>
                <a:gd name="T5" fmla="*/ 22 h 630"/>
                <a:gd name="T6" fmla="*/ 25 w 1830"/>
                <a:gd name="T7" fmla="*/ 9 h 630"/>
                <a:gd name="T8" fmla="*/ 23 w 1830"/>
                <a:gd name="T9" fmla="*/ 13 h 630"/>
                <a:gd name="T10" fmla="*/ 33 w 1830"/>
                <a:gd name="T11" fmla="*/ 14 h 630"/>
                <a:gd name="T12" fmla="*/ 34 w 1830"/>
                <a:gd name="T13" fmla="*/ 11 h 630"/>
                <a:gd name="T14" fmla="*/ 44 w 1830"/>
                <a:gd name="T15" fmla="*/ 14 h 630"/>
                <a:gd name="T16" fmla="*/ 47 w 1830"/>
                <a:gd name="T17" fmla="*/ 14 h 630"/>
                <a:gd name="T18" fmla="*/ 53 w 1830"/>
                <a:gd name="T19" fmla="*/ 19 h 630"/>
                <a:gd name="T20" fmla="*/ 56 w 1830"/>
                <a:gd name="T21" fmla="*/ 20 h 630"/>
                <a:gd name="T22" fmla="*/ 51 w 1830"/>
                <a:gd name="T23" fmla="*/ 19 h 630"/>
                <a:gd name="T24" fmla="*/ 51 w 1830"/>
                <a:gd name="T25" fmla="*/ 15 h 630"/>
                <a:gd name="T26" fmla="*/ 67 w 1830"/>
                <a:gd name="T27" fmla="*/ 13 h 630"/>
                <a:gd name="T28" fmla="*/ 57 w 1830"/>
                <a:gd name="T29" fmla="*/ 12 h 630"/>
                <a:gd name="T30" fmla="*/ 60 w 1830"/>
                <a:gd name="T31" fmla="*/ 11 h 630"/>
                <a:gd name="T32" fmla="*/ 80 w 1830"/>
                <a:gd name="T33" fmla="*/ 11 h 630"/>
                <a:gd name="T34" fmla="*/ 69 w 1830"/>
                <a:gd name="T35" fmla="*/ 9 h 630"/>
                <a:gd name="T36" fmla="*/ 72 w 1830"/>
                <a:gd name="T37" fmla="*/ 7 h 630"/>
                <a:gd name="T38" fmla="*/ 90 w 1830"/>
                <a:gd name="T39" fmla="*/ 3 h 630"/>
                <a:gd name="T40" fmla="*/ 83 w 1830"/>
                <a:gd name="T41" fmla="*/ 7 h 630"/>
                <a:gd name="T42" fmla="*/ 95 w 1830"/>
                <a:gd name="T43" fmla="*/ 4 h 630"/>
                <a:gd name="T44" fmla="*/ 86 w 1830"/>
                <a:gd name="T45" fmla="*/ 13 h 630"/>
                <a:gd name="T46" fmla="*/ 107 w 1830"/>
                <a:gd name="T47" fmla="*/ 18 h 630"/>
                <a:gd name="T48" fmla="*/ 109 w 1830"/>
                <a:gd name="T49" fmla="*/ 16 h 630"/>
                <a:gd name="T50" fmla="*/ 104 w 1830"/>
                <a:gd name="T51" fmla="*/ 27 h 630"/>
                <a:gd name="T52" fmla="*/ 88 w 1830"/>
                <a:gd name="T53" fmla="*/ 16 h 630"/>
                <a:gd name="T54" fmla="*/ 86 w 1830"/>
                <a:gd name="T55" fmla="*/ 22 h 630"/>
                <a:gd name="T56" fmla="*/ 97 w 1830"/>
                <a:gd name="T57" fmla="*/ 19 h 630"/>
                <a:gd name="T58" fmla="*/ 83 w 1830"/>
                <a:gd name="T59" fmla="*/ 24 h 630"/>
                <a:gd name="T60" fmla="*/ 77 w 1830"/>
                <a:gd name="T61" fmla="*/ 16 h 630"/>
                <a:gd name="T62" fmla="*/ 86 w 1830"/>
                <a:gd name="T63" fmla="*/ 18 h 630"/>
                <a:gd name="T64" fmla="*/ 82 w 1830"/>
                <a:gd name="T65" fmla="*/ 22 h 630"/>
                <a:gd name="T66" fmla="*/ 64 w 1830"/>
                <a:gd name="T67" fmla="*/ 21 h 630"/>
                <a:gd name="T68" fmla="*/ 70 w 1830"/>
                <a:gd name="T69" fmla="*/ 25 h 630"/>
                <a:gd name="T70" fmla="*/ 73 w 1830"/>
                <a:gd name="T71" fmla="*/ 22 h 630"/>
                <a:gd name="T72" fmla="*/ 57 w 1830"/>
                <a:gd name="T73" fmla="*/ 28 h 630"/>
                <a:gd name="T74" fmla="*/ 64 w 1830"/>
                <a:gd name="T75" fmla="*/ 28 h 630"/>
                <a:gd name="T76" fmla="*/ 54 w 1830"/>
                <a:gd name="T77" fmla="*/ 37 h 630"/>
                <a:gd name="T78" fmla="*/ 52 w 1830"/>
                <a:gd name="T79" fmla="*/ 32 h 630"/>
                <a:gd name="T80" fmla="*/ 41 w 1830"/>
                <a:gd name="T81" fmla="*/ 31 h 630"/>
                <a:gd name="T82" fmla="*/ 44 w 1830"/>
                <a:gd name="T83" fmla="*/ 28 h 630"/>
                <a:gd name="T84" fmla="*/ 38 w 1830"/>
                <a:gd name="T85" fmla="*/ 28 h 630"/>
                <a:gd name="T86" fmla="*/ 40 w 1830"/>
                <a:gd name="T87" fmla="*/ 24 h 630"/>
                <a:gd name="T88" fmla="*/ 23 w 1830"/>
                <a:gd name="T89" fmla="*/ 30 h 630"/>
                <a:gd name="T90" fmla="*/ 22 w 1830"/>
                <a:gd name="T91" fmla="*/ 31 h 630"/>
                <a:gd name="T92" fmla="*/ 28 w 1830"/>
                <a:gd name="T93" fmla="*/ 26 h 630"/>
                <a:gd name="T94" fmla="*/ 22 w 1830"/>
                <a:gd name="T95" fmla="*/ 34 h 630"/>
                <a:gd name="T96" fmla="*/ 12 w 1830"/>
                <a:gd name="T97" fmla="*/ 36 h 630"/>
                <a:gd name="T98" fmla="*/ 18 w 1830"/>
                <a:gd name="T99" fmla="*/ 29 h 6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30" h="630">
                  <a:moveTo>
                    <a:pt x="49" y="284"/>
                  </a:moveTo>
                  <a:lnTo>
                    <a:pt x="73" y="252"/>
                  </a:lnTo>
                  <a:cubicBezTo>
                    <a:pt x="106" y="207"/>
                    <a:pt x="162" y="185"/>
                    <a:pt x="217" y="195"/>
                  </a:cubicBezTo>
                  <a:cubicBezTo>
                    <a:pt x="272" y="204"/>
                    <a:pt x="317" y="244"/>
                    <a:pt x="333" y="297"/>
                  </a:cubicBezTo>
                  <a:lnTo>
                    <a:pt x="365" y="401"/>
                  </a:lnTo>
                  <a:lnTo>
                    <a:pt x="259" y="301"/>
                  </a:lnTo>
                  <a:lnTo>
                    <a:pt x="291" y="309"/>
                  </a:lnTo>
                  <a:lnTo>
                    <a:pt x="151" y="348"/>
                  </a:lnTo>
                  <a:lnTo>
                    <a:pt x="183" y="316"/>
                  </a:lnTo>
                  <a:cubicBezTo>
                    <a:pt x="194" y="305"/>
                    <a:pt x="207" y="295"/>
                    <a:pt x="221" y="288"/>
                  </a:cubicBezTo>
                  <a:lnTo>
                    <a:pt x="253" y="272"/>
                  </a:lnTo>
                  <a:lnTo>
                    <a:pt x="179" y="358"/>
                  </a:lnTo>
                  <a:lnTo>
                    <a:pt x="211" y="262"/>
                  </a:lnTo>
                  <a:cubicBezTo>
                    <a:pt x="218" y="240"/>
                    <a:pt x="231" y="220"/>
                    <a:pt x="247" y="204"/>
                  </a:cubicBezTo>
                  <a:lnTo>
                    <a:pt x="271" y="180"/>
                  </a:lnTo>
                  <a:cubicBezTo>
                    <a:pt x="305" y="145"/>
                    <a:pt x="355" y="130"/>
                    <a:pt x="402" y="139"/>
                  </a:cubicBezTo>
                  <a:cubicBezTo>
                    <a:pt x="450" y="148"/>
                    <a:pt x="491" y="180"/>
                    <a:pt x="511" y="224"/>
                  </a:cubicBezTo>
                  <a:lnTo>
                    <a:pt x="543" y="296"/>
                  </a:lnTo>
                  <a:lnTo>
                    <a:pt x="341" y="224"/>
                  </a:lnTo>
                  <a:lnTo>
                    <a:pt x="373" y="208"/>
                  </a:lnTo>
                  <a:cubicBezTo>
                    <a:pt x="423" y="183"/>
                    <a:pt x="483" y="188"/>
                    <a:pt x="528" y="222"/>
                  </a:cubicBezTo>
                  <a:lnTo>
                    <a:pt x="560" y="246"/>
                  </a:lnTo>
                  <a:lnTo>
                    <a:pt x="507" y="221"/>
                  </a:lnTo>
                  <a:lnTo>
                    <a:pt x="539" y="229"/>
                  </a:lnTo>
                  <a:lnTo>
                    <a:pt x="371" y="306"/>
                  </a:lnTo>
                  <a:lnTo>
                    <a:pt x="395" y="258"/>
                  </a:lnTo>
                  <a:cubicBezTo>
                    <a:pt x="420" y="208"/>
                    <a:pt x="471" y="176"/>
                    <a:pt x="527" y="176"/>
                  </a:cubicBezTo>
                  <a:lnTo>
                    <a:pt x="559" y="176"/>
                  </a:lnTo>
                  <a:lnTo>
                    <a:pt x="524" y="181"/>
                  </a:lnTo>
                  <a:lnTo>
                    <a:pt x="556" y="173"/>
                  </a:lnTo>
                  <a:cubicBezTo>
                    <a:pt x="599" y="162"/>
                    <a:pt x="645" y="171"/>
                    <a:pt x="680" y="198"/>
                  </a:cubicBezTo>
                  <a:lnTo>
                    <a:pt x="712" y="222"/>
                  </a:lnTo>
                  <a:lnTo>
                    <a:pt x="557" y="208"/>
                  </a:lnTo>
                  <a:lnTo>
                    <a:pt x="589" y="192"/>
                  </a:lnTo>
                  <a:cubicBezTo>
                    <a:pt x="639" y="167"/>
                    <a:pt x="699" y="172"/>
                    <a:pt x="744" y="206"/>
                  </a:cubicBezTo>
                  <a:lnTo>
                    <a:pt x="776" y="230"/>
                  </a:lnTo>
                  <a:lnTo>
                    <a:pt x="734" y="208"/>
                  </a:lnTo>
                  <a:lnTo>
                    <a:pt x="758" y="216"/>
                  </a:lnTo>
                  <a:cubicBezTo>
                    <a:pt x="785" y="225"/>
                    <a:pt x="809" y="242"/>
                    <a:pt x="827" y="264"/>
                  </a:cubicBezTo>
                  <a:lnTo>
                    <a:pt x="859" y="304"/>
                  </a:lnTo>
                  <a:lnTo>
                    <a:pt x="677" y="264"/>
                  </a:lnTo>
                  <a:lnTo>
                    <a:pt x="709" y="248"/>
                  </a:lnTo>
                  <a:cubicBezTo>
                    <a:pt x="747" y="229"/>
                    <a:pt x="791" y="227"/>
                    <a:pt x="830" y="243"/>
                  </a:cubicBezTo>
                  <a:cubicBezTo>
                    <a:pt x="869" y="259"/>
                    <a:pt x="900" y="290"/>
                    <a:pt x="915" y="330"/>
                  </a:cubicBezTo>
                  <a:lnTo>
                    <a:pt x="947" y="418"/>
                  </a:lnTo>
                  <a:lnTo>
                    <a:pt x="772" y="325"/>
                  </a:lnTo>
                  <a:lnTo>
                    <a:pt x="804" y="317"/>
                  </a:lnTo>
                  <a:lnTo>
                    <a:pt x="836" y="309"/>
                  </a:lnTo>
                  <a:lnTo>
                    <a:pt x="753" y="364"/>
                  </a:lnTo>
                  <a:lnTo>
                    <a:pt x="777" y="332"/>
                  </a:lnTo>
                  <a:lnTo>
                    <a:pt x="804" y="290"/>
                  </a:lnTo>
                  <a:lnTo>
                    <a:pt x="836" y="242"/>
                  </a:lnTo>
                  <a:cubicBezTo>
                    <a:pt x="864" y="201"/>
                    <a:pt x="910" y="176"/>
                    <a:pt x="959" y="176"/>
                  </a:cubicBezTo>
                  <a:lnTo>
                    <a:pt x="991" y="176"/>
                  </a:lnTo>
                  <a:cubicBezTo>
                    <a:pt x="1014" y="176"/>
                    <a:pt x="1037" y="182"/>
                    <a:pt x="1058" y="192"/>
                  </a:cubicBezTo>
                  <a:lnTo>
                    <a:pt x="1090" y="208"/>
                  </a:lnTo>
                  <a:lnTo>
                    <a:pt x="919" y="236"/>
                  </a:lnTo>
                  <a:lnTo>
                    <a:pt x="951" y="204"/>
                  </a:lnTo>
                  <a:lnTo>
                    <a:pt x="914" y="266"/>
                  </a:lnTo>
                  <a:lnTo>
                    <a:pt x="938" y="186"/>
                  </a:lnTo>
                  <a:cubicBezTo>
                    <a:pt x="952" y="140"/>
                    <a:pt x="987" y="103"/>
                    <a:pt x="1033" y="88"/>
                  </a:cubicBezTo>
                  <a:cubicBezTo>
                    <a:pt x="1079" y="73"/>
                    <a:pt x="1130" y="81"/>
                    <a:pt x="1168" y="110"/>
                  </a:cubicBezTo>
                  <a:lnTo>
                    <a:pt x="1200" y="134"/>
                  </a:lnTo>
                  <a:lnTo>
                    <a:pt x="988" y="170"/>
                  </a:lnTo>
                  <a:lnTo>
                    <a:pt x="1020" y="122"/>
                  </a:lnTo>
                  <a:cubicBezTo>
                    <a:pt x="1048" y="81"/>
                    <a:pt x="1094" y="56"/>
                    <a:pt x="1143" y="56"/>
                  </a:cubicBezTo>
                  <a:cubicBezTo>
                    <a:pt x="1193" y="56"/>
                    <a:pt x="1239" y="81"/>
                    <a:pt x="1267" y="122"/>
                  </a:cubicBezTo>
                  <a:lnTo>
                    <a:pt x="1299" y="170"/>
                  </a:lnTo>
                  <a:lnTo>
                    <a:pt x="1264" y="134"/>
                  </a:lnTo>
                  <a:lnTo>
                    <a:pt x="1296" y="158"/>
                  </a:lnTo>
                  <a:lnTo>
                    <a:pt x="1103" y="172"/>
                  </a:lnTo>
                  <a:lnTo>
                    <a:pt x="1127" y="148"/>
                  </a:lnTo>
                  <a:cubicBezTo>
                    <a:pt x="1132" y="143"/>
                    <a:pt x="1137" y="138"/>
                    <a:pt x="1143" y="134"/>
                  </a:cubicBezTo>
                  <a:lnTo>
                    <a:pt x="1175" y="110"/>
                  </a:lnTo>
                  <a:lnTo>
                    <a:pt x="1207" y="86"/>
                  </a:lnTo>
                  <a:lnTo>
                    <a:pt x="1180" y="112"/>
                  </a:lnTo>
                  <a:lnTo>
                    <a:pt x="1212" y="72"/>
                  </a:lnTo>
                  <a:cubicBezTo>
                    <a:pt x="1232" y="47"/>
                    <a:pt x="1260" y="29"/>
                    <a:pt x="1292" y="21"/>
                  </a:cubicBezTo>
                  <a:lnTo>
                    <a:pt x="1324" y="13"/>
                  </a:lnTo>
                  <a:cubicBezTo>
                    <a:pt x="1374" y="0"/>
                    <a:pt x="1427" y="15"/>
                    <a:pt x="1464" y="52"/>
                  </a:cubicBezTo>
                  <a:lnTo>
                    <a:pt x="1496" y="84"/>
                  </a:lnTo>
                  <a:cubicBezTo>
                    <a:pt x="1511" y="99"/>
                    <a:pt x="1523" y="117"/>
                    <a:pt x="1530" y="137"/>
                  </a:cubicBezTo>
                  <a:lnTo>
                    <a:pt x="1554" y="201"/>
                  </a:lnTo>
                  <a:lnTo>
                    <a:pt x="1349" y="120"/>
                  </a:lnTo>
                  <a:lnTo>
                    <a:pt x="1381" y="104"/>
                  </a:lnTo>
                  <a:lnTo>
                    <a:pt x="1343" y="132"/>
                  </a:lnTo>
                  <a:lnTo>
                    <a:pt x="1375" y="100"/>
                  </a:lnTo>
                  <a:cubicBezTo>
                    <a:pt x="1420" y="55"/>
                    <a:pt x="1489" y="44"/>
                    <a:pt x="1546" y="72"/>
                  </a:cubicBezTo>
                  <a:lnTo>
                    <a:pt x="1578" y="88"/>
                  </a:lnTo>
                  <a:cubicBezTo>
                    <a:pt x="1606" y="102"/>
                    <a:pt x="1630" y="126"/>
                    <a:pt x="1644" y="154"/>
                  </a:cubicBezTo>
                  <a:lnTo>
                    <a:pt x="1676" y="218"/>
                  </a:lnTo>
                  <a:lnTo>
                    <a:pt x="1411" y="218"/>
                  </a:lnTo>
                  <a:lnTo>
                    <a:pt x="1443" y="154"/>
                  </a:lnTo>
                  <a:cubicBezTo>
                    <a:pt x="1471" y="98"/>
                    <a:pt x="1531" y="66"/>
                    <a:pt x="1593" y="74"/>
                  </a:cubicBezTo>
                  <a:cubicBezTo>
                    <a:pt x="1655" y="81"/>
                    <a:pt x="1706" y="126"/>
                    <a:pt x="1720" y="187"/>
                  </a:cubicBezTo>
                  <a:lnTo>
                    <a:pt x="1744" y="291"/>
                  </a:lnTo>
                  <a:lnTo>
                    <a:pt x="1533" y="192"/>
                  </a:lnTo>
                  <a:lnTo>
                    <a:pt x="1565" y="176"/>
                  </a:lnTo>
                  <a:cubicBezTo>
                    <a:pt x="1628" y="145"/>
                    <a:pt x="1703" y="162"/>
                    <a:pt x="1747" y="216"/>
                  </a:cubicBezTo>
                  <a:lnTo>
                    <a:pt x="1779" y="256"/>
                  </a:lnTo>
                  <a:cubicBezTo>
                    <a:pt x="1830" y="320"/>
                    <a:pt x="1820" y="413"/>
                    <a:pt x="1756" y="464"/>
                  </a:cubicBezTo>
                  <a:cubicBezTo>
                    <a:pt x="1692" y="515"/>
                    <a:pt x="1599" y="505"/>
                    <a:pt x="1548" y="441"/>
                  </a:cubicBezTo>
                  <a:lnTo>
                    <a:pt x="1516" y="401"/>
                  </a:lnTo>
                  <a:lnTo>
                    <a:pt x="1698" y="441"/>
                  </a:lnTo>
                  <a:lnTo>
                    <a:pt x="1666" y="457"/>
                  </a:lnTo>
                  <a:cubicBezTo>
                    <a:pt x="1625" y="477"/>
                    <a:pt x="1577" y="478"/>
                    <a:pt x="1536" y="458"/>
                  </a:cubicBezTo>
                  <a:cubicBezTo>
                    <a:pt x="1495" y="439"/>
                    <a:pt x="1465" y="402"/>
                    <a:pt x="1455" y="358"/>
                  </a:cubicBezTo>
                  <a:lnTo>
                    <a:pt x="1431" y="254"/>
                  </a:lnTo>
                  <a:lnTo>
                    <a:pt x="1708" y="287"/>
                  </a:lnTo>
                  <a:lnTo>
                    <a:pt x="1676" y="351"/>
                  </a:lnTo>
                  <a:cubicBezTo>
                    <a:pt x="1651" y="401"/>
                    <a:pt x="1600" y="432"/>
                    <a:pt x="1543" y="432"/>
                  </a:cubicBezTo>
                  <a:cubicBezTo>
                    <a:pt x="1487" y="432"/>
                    <a:pt x="1436" y="401"/>
                    <a:pt x="1411" y="351"/>
                  </a:cubicBezTo>
                  <a:lnTo>
                    <a:pt x="1379" y="287"/>
                  </a:lnTo>
                  <a:lnTo>
                    <a:pt x="1445" y="353"/>
                  </a:lnTo>
                  <a:lnTo>
                    <a:pt x="1413" y="337"/>
                  </a:lnTo>
                  <a:lnTo>
                    <a:pt x="1584" y="309"/>
                  </a:lnTo>
                  <a:lnTo>
                    <a:pt x="1552" y="341"/>
                  </a:lnTo>
                  <a:cubicBezTo>
                    <a:pt x="1541" y="352"/>
                    <a:pt x="1528" y="362"/>
                    <a:pt x="1514" y="369"/>
                  </a:cubicBezTo>
                  <a:lnTo>
                    <a:pt x="1482" y="385"/>
                  </a:lnTo>
                  <a:cubicBezTo>
                    <a:pt x="1444" y="404"/>
                    <a:pt x="1400" y="406"/>
                    <a:pt x="1361" y="390"/>
                  </a:cubicBezTo>
                  <a:cubicBezTo>
                    <a:pt x="1322" y="375"/>
                    <a:pt x="1292" y="344"/>
                    <a:pt x="1277" y="304"/>
                  </a:cubicBezTo>
                  <a:lnTo>
                    <a:pt x="1253" y="240"/>
                  </a:lnTo>
                  <a:lnTo>
                    <a:pt x="1287" y="293"/>
                  </a:lnTo>
                  <a:lnTo>
                    <a:pt x="1255" y="261"/>
                  </a:lnTo>
                  <a:lnTo>
                    <a:pt x="1395" y="300"/>
                  </a:lnTo>
                  <a:lnTo>
                    <a:pt x="1363" y="308"/>
                  </a:lnTo>
                  <a:lnTo>
                    <a:pt x="1443" y="257"/>
                  </a:lnTo>
                  <a:lnTo>
                    <a:pt x="1411" y="297"/>
                  </a:lnTo>
                  <a:cubicBezTo>
                    <a:pt x="1403" y="307"/>
                    <a:pt x="1394" y="315"/>
                    <a:pt x="1384" y="323"/>
                  </a:cubicBezTo>
                  <a:lnTo>
                    <a:pt x="1352" y="347"/>
                  </a:lnTo>
                  <a:lnTo>
                    <a:pt x="1320" y="371"/>
                  </a:lnTo>
                  <a:lnTo>
                    <a:pt x="1336" y="357"/>
                  </a:lnTo>
                  <a:lnTo>
                    <a:pt x="1312" y="381"/>
                  </a:lnTo>
                  <a:cubicBezTo>
                    <a:pt x="1260" y="433"/>
                    <a:pt x="1178" y="439"/>
                    <a:pt x="1119" y="395"/>
                  </a:cubicBezTo>
                  <a:lnTo>
                    <a:pt x="1087" y="371"/>
                  </a:lnTo>
                  <a:cubicBezTo>
                    <a:pt x="1073" y="361"/>
                    <a:pt x="1062" y="349"/>
                    <a:pt x="1052" y="335"/>
                  </a:cubicBezTo>
                  <a:lnTo>
                    <a:pt x="1020" y="287"/>
                  </a:lnTo>
                  <a:lnTo>
                    <a:pt x="1267" y="287"/>
                  </a:lnTo>
                  <a:lnTo>
                    <a:pt x="1235" y="335"/>
                  </a:lnTo>
                  <a:cubicBezTo>
                    <a:pt x="1212" y="368"/>
                    <a:pt x="1177" y="391"/>
                    <a:pt x="1136" y="398"/>
                  </a:cubicBezTo>
                  <a:cubicBezTo>
                    <a:pt x="1096" y="405"/>
                    <a:pt x="1055" y="395"/>
                    <a:pt x="1023" y="371"/>
                  </a:cubicBezTo>
                  <a:lnTo>
                    <a:pt x="991" y="347"/>
                  </a:lnTo>
                  <a:lnTo>
                    <a:pt x="1221" y="271"/>
                  </a:lnTo>
                  <a:lnTo>
                    <a:pt x="1197" y="351"/>
                  </a:lnTo>
                  <a:cubicBezTo>
                    <a:pt x="1190" y="374"/>
                    <a:pt x="1177" y="396"/>
                    <a:pt x="1160" y="413"/>
                  </a:cubicBezTo>
                  <a:lnTo>
                    <a:pt x="1128" y="445"/>
                  </a:lnTo>
                  <a:cubicBezTo>
                    <a:pt x="1083" y="490"/>
                    <a:pt x="1014" y="501"/>
                    <a:pt x="957" y="473"/>
                  </a:cubicBezTo>
                  <a:lnTo>
                    <a:pt x="925" y="457"/>
                  </a:lnTo>
                  <a:lnTo>
                    <a:pt x="991" y="472"/>
                  </a:lnTo>
                  <a:lnTo>
                    <a:pt x="959" y="472"/>
                  </a:lnTo>
                  <a:lnTo>
                    <a:pt x="1083" y="407"/>
                  </a:lnTo>
                  <a:lnTo>
                    <a:pt x="1051" y="455"/>
                  </a:lnTo>
                  <a:lnTo>
                    <a:pt x="1014" y="509"/>
                  </a:lnTo>
                  <a:lnTo>
                    <a:pt x="990" y="541"/>
                  </a:lnTo>
                  <a:cubicBezTo>
                    <a:pt x="969" y="568"/>
                    <a:pt x="940" y="588"/>
                    <a:pt x="907" y="596"/>
                  </a:cubicBezTo>
                  <a:lnTo>
                    <a:pt x="875" y="604"/>
                  </a:lnTo>
                  <a:lnTo>
                    <a:pt x="843" y="612"/>
                  </a:lnTo>
                  <a:cubicBezTo>
                    <a:pt x="770" y="630"/>
                    <a:pt x="694" y="590"/>
                    <a:pt x="668" y="519"/>
                  </a:cubicBezTo>
                  <a:lnTo>
                    <a:pt x="636" y="431"/>
                  </a:lnTo>
                  <a:lnTo>
                    <a:pt x="842" y="513"/>
                  </a:lnTo>
                  <a:lnTo>
                    <a:pt x="810" y="529"/>
                  </a:lnTo>
                  <a:cubicBezTo>
                    <a:pt x="747" y="560"/>
                    <a:pt x="671" y="543"/>
                    <a:pt x="628" y="489"/>
                  </a:cubicBezTo>
                  <a:lnTo>
                    <a:pt x="596" y="449"/>
                  </a:lnTo>
                  <a:lnTo>
                    <a:pt x="665" y="497"/>
                  </a:lnTo>
                  <a:lnTo>
                    <a:pt x="641" y="489"/>
                  </a:lnTo>
                  <a:cubicBezTo>
                    <a:pt x="626" y="484"/>
                    <a:pt x="611" y="476"/>
                    <a:pt x="599" y="467"/>
                  </a:cubicBezTo>
                  <a:lnTo>
                    <a:pt x="567" y="443"/>
                  </a:lnTo>
                  <a:lnTo>
                    <a:pt x="722" y="457"/>
                  </a:lnTo>
                  <a:lnTo>
                    <a:pt x="690" y="473"/>
                  </a:lnTo>
                  <a:cubicBezTo>
                    <a:pt x="640" y="498"/>
                    <a:pt x="580" y="493"/>
                    <a:pt x="535" y="459"/>
                  </a:cubicBezTo>
                  <a:lnTo>
                    <a:pt x="503" y="435"/>
                  </a:lnTo>
                  <a:lnTo>
                    <a:pt x="627" y="460"/>
                  </a:lnTo>
                  <a:lnTo>
                    <a:pt x="595" y="468"/>
                  </a:lnTo>
                  <a:cubicBezTo>
                    <a:pt x="584" y="471"/>
                    <a:pt x="572" y="472"/>
                    <a:pt x="559" y="472"/>
                  </a:cubicBezTo>
                  <a:lnTo>
                    <a:pt x="527" y="472"/>
                  </a:lnTo>
                  <a:lnTo>
                    <a:pt x="660" y="391"/>
                  </a:lnTo>
                  <a:lnTo>
                    <a:pt x="636" y="439"/>
                  </a:lnTo>
                  <a:cubicBezTo>
                    <a:pt x="605" y="501"/>
                    <a:pt x="535" y="533"/>
                    <a:pt x="468" y="516"/>
                  </a:cubicBezTo>
                  <a:lnTo>
                    <a:pt x="436" y="508"/>
                  </a:lnTo>
                  <a:cubicBezTo>
                    <a:pt x="416" y="503"/>
                    <a:pt x="398" y="495"/>
                    <a:pt x="383" y="483"/>
                  </a:cubicBezTo>
                  <a:lnTo>
                    <a:pt x="351" y="459"/>
                  </a:lnTo>
                  <a:lnTo>
                    <a:pt x="506" y="473"/>
                  </a:lnTo>
                  <a:lnTo>
                    <a:pt x="474" y="489"/>
                  </a:lnTo>
                  <a:cubicBezTo>
                    <a:pt x="438" y="507"/>
                    <a:pt x="396" y="509"/>
                    <a:pt x="357" y="496"/>
                  </a:cubicBezTo>
                  <a:cubicBezTo>
                    <a:pt x="319" y="482"/>
                    <a:pt x="289" y="454"/>
                    <a:pt x="272" y="417"/>
                  </a:cubicBezTo>
                  <a:lnTo>
                    <a:pt x="240" y="345"/>
                  </a:lnTo>
                  <a:lnTo>
                    <a:pt x="480" y="389"/>
                  </a:lnTo>
                  <a:lnTo>
                    <a:pt x="456" y="413"/>
                  </a:lnTo>
                  <a:lnTo>
                    <a:pt x="492" y="355"/>
                  </a:lnTo>
                  <a:lnTo>
                    <a:pt x="460" y="451"/>
                  </a:lnTo>
                  <a:cubicBezTo>
                    <a:pt x="447" y="489"/>
                    <a:pt x="421" y="519"/>
                    <a:pt x="386" y="537"/>
                  </a:cubicBezTo>
                  <a:lnTo>
                    <a:pt x="354" y="553"/>
                  </a:lnTo>
                  <a:lnTo>
                    <a:pt x="392" y="525"/>
                  </a:lnTo>
                  <a:lnTo>
                    <a:pt x="360" y="557"/>
                  </a:lnTo>
                  <a:cubicBezTo>
                    <a:pt x="323" y="594"/>
                    <a:pt x="270" y="609"/>
                    <a:pt x="220" y="596"/>
                  </a:cubicBezTo>
                  <a:lnTo>
                    <a:pt x="188" y="588"/>
                  </a:lnTo>
                  <a:cubicBezTo>
                    <a:pt x="137" y="575"/>
                    <a:pt x="97" y="538"/>
                    <a:pt x="82" y="488"/>
                  </a:cubicBezTo>
                  <a:lnTo>
                    <a:pt x="50" y="384"/>
                  </a:lnTo>
                  <a:lnTo>
                    <a:pt x="310" y="429"/>
                  </a:lnTo>
                  <a:lnTo>
                    <a:pt x="286" y="461"/>
                  </a:lnTo>
                  <a:cubicBezTo>
                    <a:pt x="237" y="527"/>
                    <a:pt x="144" y="540"/>
                    <a:pt x="79" y="491"/>
                  </a:cubicBezTo>
                  <a:cubicBezTo>
                    <a:pt x="13" y="442"/>
                    <a:pt x="0" y="349"/>
                    <a:pt x="49" y="284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31"/>
            <p:cNvSpPr>
              <a:spLocks/>
            </p:cNvSpPr>
            <p:nvPr/>
          </p:nvSpPr>
          <p:spPr bwMode="auto">
            <a:xfrm>
              <a:off x="4372" y="2103"/>
              <a:ext cx="112" cy="51"/>
            </a:xfrm>
            <a:custGeom>
              <a:avLst/>
              <a:gdLst>
                <a:gd name="T0" fmla="*/ 12 w 1838"/>
                <a:gd name="T1" fmla="*/ 4 h 842"/>
                <a:gd name="T2" fmla="*/ 24 w 1838"/>
                <a:gd name="T3" fmla="*/ 6 h 842"/>
                <a:gd name="T4" fmla="*/ 20 w 1838"/>
                <a:gd name="T5" fmla="*/ 1 h 842"/>
                <a:gd name="T6" fmla="*/ 30 w 1838"/>
                <a:gd name="T7" fmla="*/ 9 h 842"/>
                <a:gd name="T8" fmla="*/ 34 w 1838"/>
                <a:gd name="T9" fmla="*/ 13 h 842"/>
                <a:gd name="T10" fmla="*/ 24 w 1838"/>
                <a:gd name="T11" fmla="*/ 18 h 842"/>
                <a:gd name="T12" fmla="*/ 33 w 1838"/>
                <a:gd name="T13" fmla="*/ 3 h 842"/>
                <a:gd name="T14" fmla="*/ 44 w 1838"/>
                <a:gd name="T15" fmla="*/ 10 h 842"/>
                <a:gd name="T16" fmla="*/ 49 w 1838"/>
                <a:gd name="T17" fmla="*/ 14 h 842"/>
                <a:gd name="T18" fmla="*/ 39 w 1838"/>
                <a:gd name="T19" fmla="*/ 11 h 842"/>
                <a:gd name="T20" fmla="*/ 43 w 1838"/>
                <a:gd name="T21" fmla="*/ 12 h 842"/>
                <a:gd name="T22" fmla="*/ 59 w 1838"/>
                <a:gd name="T23" fmla="*/ 18 h 842"/>
                <a:gd name="T24" fmla="*/ 56 w 1838"/>
                <a:gd name="T25" fmla="*/ 15 h 842"/>
                <a:gd name="T26" fmla="*/ 53 w 1838"/>
                <a:gd name="T27" fmla="*/ 19 h 842"/>
                <a:gd name="T28" fmla="*/ 52 w 1838"/>
                <a:gd name="T29" fmla="*/ 23 h 842"/>
                <a:gd name="T30" fmla="*/ 72 w 1838"/>
                <a:gd name="T31" fmla="*/ 22 h 842"/>
                <a:gd name="T32" fmla="*/ 64 w 1838"/>
                <a:gd name="T33" fmla="*/ 20 h 842"/>
                <a:gd name="T34" fmla="*/ 63 w 1838"/>
                <a:gd name="T35" fmla="*/ 18 h 842"/>
                <a:gd name="T36" fmla="*/ 71 w 1838"/>
                <a:gd name="T37" fmla="*/ 14 h 842"/>
                <a:gd name="T38" fmla="*/ 88 w 1838"/>
                <a:gd name="T39" fmla="*/ 27 h 842"/>
                <a:gd name="T40" fmla="*/ 90 w 1838"/>
                <a:gd name="T41" fmla="*/ 28 h 842"/>
                <a:gd name="T42" fmla="*/ 79 w 1838"/>
                <a:gd name="T43" fmla="*/ 37 h 842"/>
                <a:gd name="T44" fmla="*/ 83 w 1838"/>
                <a:gd name="T45" fmla="*/ 33 h 842"/>
                <a:gd name="T46" fmla="*/ 90 w 1838"/>
                <a:gd name="T47" fmla="*/ 23 h 842"/>
                <a:gd name="T48" fmla="*/ 107 w 1838"/>
                <a:gd name="T49" fmla="*/ 29 h 842"/>
                <a:gd name="T50" fmla="*/ 93 w 1838"/>
                <a:gd name="T51" fmla="*/ 42 h 842"/>
                <a:gd name="T52" fmla="*/ 92 w 1838"/>
                <a:gd name="T53" fmla="*/ 37 h 842"/>
                <a:gd name="T54" fmla="*/ 102 w 1838"/>
                <a:gd name="T55" fmla="*/ 35 h 842"/>
                <a:gd name="T56" fmla="*/ 93 w 1838"/>
                <a:gd name="T57" fmla="*/ 47 h 842"/>
                <a:gd name="T58" fmla="*/ 78 w 1838"/>
                <a:gd name="T59" fmla="*/ 45 h 842"/>
                <a:gd name="T60" fmla="*/ 74 w 1838"/>
                <a:gd name="T61" fmla="*/ 36 h 842"/>
                <a:gd name="T62" fmla="*/ 70 w 1838"/>
                <a:gd name="T63" fmla="*/ 30 h 842"/>
                <a:gd name="T64" fmla="*/ 68 w 1838"/>
                <a:gd name="T65" fmla="*/ 30 h 842"/>
                <a:gd name="T66" fmla="*/ 77 w 1838"/>
                <a:gd name="T67" fmla="*/ 31 h 842"/>
                <a:gd name="T68" fmla="*/ 60 w 1838"/>
                <a:gd name="T69" fmla="*/ 35 h 842"/>
                <a:gd name="T70" fmla="*/ 70 w 1838"/>
                <a:gd name="T71" fmla="*/ 27 h 842"/>
                <a:gd name="T72" fmla="*/ 52 w 1838"/>
                <a:gd name="T73" fmla="*/ 31 h 842"/>
                <a:gd name="T74" fmla="*/ 49 w 1838"/>
                <a:gd name="T75" fmla="*/ 32 h 842"/>
                <a:gd name="T76" fmla="*/ 51 w 1838"/>
                <a:gd name="T77" fmla="*/ 34 h 842"/>
                <a:gd name="T78" fmla="*/ 42 w 1838"/>
                <a:gd name="T79" fmla="*/ 24 h 842"/>
                <a:gd name="T80" fmla="*/ 39 w 1838"/>
                <a:gd name="T81" fmla="*/ 23 h 842"/>
                <a:gd name="T82" fmla="*/ 46 w 1838"/>
                <a:gd name="T83" fmla="*/ 28 h 842"/>
                <a:gd name="T84" fmla="*/ 34 w 1838"/>
                <a:gd name="T85" fmla="*/ 25 h 842"/>
                <a:gd name="T86" fmla="*/ 27 w 1838"/>
                <a:gd name="T87" fmla="*/ 16 h 842"/>
                <a:gd name="T88" fmla="*/ 38 w 1838"/>
                <a:gd name="T89" fmla="*/ 29 h 842"/>
                <a:gd name="T90" fmla="*/ 21 w 1838"/>
                <a:gd name="T91" fmla="*/ 26 h 842"/>
                <a:gd name="T92" fmla="*/ 19 w 1838"/>
                <a:gd name="T93" fmla="*/ 24 h 842"/>
                <a:gd name="T94" fmla="*/ 12 w 1838"/>
                <a:gd name="T95" fmla="*/ 15 h 842"/>
                <a:gd name="T96" fmla="*/ 9 w 1838"/>
                <a:gd name="T97" fmla="*/ 16 h 842"/>
                <a:gd name="T98" fmla="*/ 16 w 1838"/>
                <a:gd name="T99" fmla="*/ 21 h 842"/>
                <a:gd name="T100" fmla="*/ 5 w 1838"/>
                <a:gd name="T101" fmla="*/ 23 h 8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838" h="842">
                  <a:moveTo>
                    <a:pt x="51" y="164"/>
                  </a:moveTo>
                  <a:lnTo>
                    <a:pt x="83" y="124"/>
                  </a:lnTo>
                  <a:cubicBezTo>
                    <a:pt x="103" y="99"/>
                    <a:pt x="131" y="81"/>
                    <a:pt x="163" y="73"/>
                  </a:cubicBezTo>
                  <a:lnTo>
                    <a:pt x="195" y="65"/>
                  </a:lnTo>
                  <a:lnTo>
                    <a:pt x="102" y="135"/>
                  </a:lnTo>
                  <a:lnTo>
                    <a:pt x="134" y="79"/>
                  </a:lnTo>
                  <a:cubicBezTo>
                    <a:pt x="162" y="29"/>
                    <a:pt x="217" y="0"/>
                    <a:pt x="274" y="5"/>
                  </a:cubicBezTo>
                  <a:cubicBezTo>
                    <a:pt x="332" y="10"/>
                    <a:pt x="381" y="47"/>
                    <a:pt x="401" y="101"/>
                  </a:cubicBezTo>
                  <a:lnTo>
                    <a:pt x="425" y="165"/>
                  </a:lnTo>
                  <a:lnTo>
                    <a:pt x="163" y="134"/>
                  </a:lnTo>
                  <a:lnTo>
                    <a:pt x="195" y="86"/>
                  </a:lnTo>
                  <a:cubicBezTo>
                    <a:pt x="224" y="44"/>
                    <a:pt x="272" y="19"/>
                    <a:pt x="324" y="21"/>
                  </a:cubicBezTo>
                  <a:cubicBezTo>
                    <a:pt x="375" y="22"/>
                    <a:pt x="422" y="51"/>
                    <a:pt x="447" y="95"/>
                  </a:cubicBezTo>
                  <a:lnTo>
                    <a:pt x="479" y="151"/>
                  </a:lnTo>
                  <a:lnTo>
                    <a:pt x="455" y="120"/>
                  </a:lnTo>
                  <a:lnTo>
                    <a:pt x="487" y="152"/>
                  </a:lnTo>
                  <a:lnTo>
                    <a:pt x="449" y="124"/>
                  </a:lnTo>
                  <a:lnTo>
                    <a:pt x="481" y="140"/>
                  </a:lnTo>
                  <a:cubicBezTo>
                    <a:pt x="500" y="150"/>
                    <a:pt x="517" y="163"/>
                    <a:pt x="530" y="180"/>
                  </a:cubicBezTo>
                  <a:lnTo>
                    <a:pt x="562" y="220"/>
                  </a:lnTo>
                  <a:lnTo>
                    <a:pt x="597" y="276"/>
                  </a:lnTo>
                  <a:lnTo>
                    <a:pt x="575" y="248"/>
                  </a:lnTo>
                  <a:lnTo>
                    <a:pt x="607" y="280"/>
                  </a:lnTo>
                  <a:lnTo>
                    <a:pt x="387" y="292"/>
                  </a:lnTo>
                  <a:lnTo>
                    <a:pt x="419" y="252"/>
                  </a:lnTo>
                  <a:lnTo>
                    <a:pt x="390" y="314"/>
                  </a:lnTo>
                  <a:lnTo>
                    <a:pt x="422" y="162"/>
                  </a:lnTo>
                  <a:cubicBezTo>
                    <a:pt x="434" y="102"/>
                    <a:pt x="483" y="56"/>
                    <a:pt x="543" y="46"/>
                  </a:cubicBezTo>
                  <a:cubicBezTo>
                    <a:pt x="604" y="37"/>
                    <a:pt x="664" y="66"/>
                    <a:pt x="695" y="119"/>
                  </a:cubicBezTo>
                  <a:lnTo>
                    <a:pt x="727" y="175"/>
                  </a:lnTo>
                  <a:lnTo>
                    <a:pt x="703" y="144"/>
                  </a:lnTo>
                  <a:lnTo>
                    <a:pt x="727" y="168"/>
                  </a:lnTo>
                  <a:lnTo>
                    <a:pt x="689" y="140"/>
                  </a:lnTo>
                  <a:lnTo>
                    <a:pt x="721" y="156"/>
                  </a:lnTo>
                  <a:cubicBezTo>
                    <a:pt x="740" y="166"/>
                    <a:pt x="757" y="179"/>
                    <a:pt x="770" y="196"/>
                  </a:cubicBezTo>
                  <a:lnTo>
                    <a:pt x="802" y="236"/>
                  </a:lnTo>
                  <a:lnTo>
                    <a:pt x="620" y="196"/>
                  </a:lnTo>
                  <a:lnTo>
                    <a:pt x="652" y="180"/>
                  </a:lnTo>
                  <a:lnTo>
                    <a:pt x="614" y="208"/>
                  </a:lnTo>
                  <a:lnTo>
                    <a:pt x="646" y="176"/>
                  </a:lnTo>
                  <a:cubicBezTo>
                    <a:pt x="676" y="146"/>
                    <a:pt x="717" y="130"/>
                    <a:pt x="759" y="133"/>
                  </a:cubicBezTo>
                  <a:cubicBezTo>
                    <a:pt x="801" y="135"/>
                    <a:pt x="840" y="155"/>
                    <a:pt x="866" y="188"/>
                  </a:cubicBezTo>
                  <a:lnTo>
                    <a:pt x="898" y="228"/>
                  </a:lnTo>
                  <a:lnTo>
                    <a:pt x="700" y="197"/>
                  </a:lnTo>
                  <a:lnTo>
                    <a:pt x="724" y="181"/>
                  </a:lnTo>
                  <a:cubicBezTo>
                    <a:pt x="788" y="139"/>
                    <a:pt x="874" y="152"/>
                    <a:pt x="922" y="212"/>
                  </a:cubicBezTo>
                  <a:lnTo>
                    <a:pt x="954" y="252"/>
                  </a:lnTo>
                  <a:cubicBezTo>
                    <a:pt x="963" y="263"/>
                    <a:pt x="970" y="276"/>
                    <a:pt x="976" y="290"/>
                  </a:cubicBezTo>
                  <a:lnTo>
                    <a:pt x="1008" y="370"/>
                  </a:lnTo>
                  <a:lnTo>
                    <a:pt x="766" y="320"/>
                  </a:lnTo>
                  <a:lnTo>
                    <a:pt x="798" y="288"/>
                  </a:lnTo>
                  <a:cubicBezTo>
                    <a:pt x="830" y="255"/>
                    <a:pt x="876" y="240"/>
                    <a:pt x="922" y="246"/>
                  </a:cubicBezTo>
                  <a:cubicBezTo>
                    <a:pt x="968" y="252"/>
                    <a:pt x="1008" y="279"/>
                    <a:pt x="1031" y="319"/>
                  </a:cubicBezTo>
                  <a:lnTo>
                    <a:pt x="1063" y="375"/>
                  </a:lnTo>
                  <a:lnTo>
                    <a:pt x="830" y="344"/>
                  </a:lnTo>
                  <a:lnTo>
                    <a:pt x="862" y="312"/>
                  </a:lnTo>
                  <a:cubicBezTo>
                    <a:pt x="892" y="281"/>
                    <a:pt x="934" y="266"/>
                    <a:pt x="977" y="269"/>
                  </a:cubicBezTo>
                  <a:cubicBezTo>
                    <a:pt x="1020" y="272"/>
                    <a:pt x="1059" y="293"/>
                    <a:pt x="1085" y="328"/>
                  </a:cubicBezTo>
                  <a:lnTo>
                    <a:pt x="1109" y="360"/>
                  </a:lnTo>
                  <a:lnTo>
                    <a:pt x="858" y="382"/>
                  </a:lnTo>
                  <a:lnTo>
                    <a:pt x="890" y="318"/>
                  </a:lnTo>
                  <a:cubicBezTo>
                    <a:pt x="915" y="269"/>
                    <a:pt x="964" y="238"/>
                    <a:pt x="1018" y="237"/>
                  </a:cubicBezTo>
                  <a:cubicBezTo>
                    <a:pt x="1073" y="235"/>
                    <a:pt x="1124" y="264"/>
                    <a:pt x="1151" y="311"/>
                  </a:cubicBezTo>
                  <a:lnTo>
                    <a:pt x="1183" y="367"/>
                  </a:lnTo>
                  <a:lnTo>
                    <a:pt x="1159" y="336"/>
                  </a:lnTo>
                  <a:lnTo>
                    <a:pt x="1191" y="368"/>
                  </a:lnTo>
                  <a:lnTo>
                    <a:pt x="1020" y="340"/>
                  </a:lnTo>
                  <a:lnTo>
                    <a:pt x="1052" y="324"/>
                  </a:lnTo>
                  <a:lnTo>
                    <a:pt x="1003" y="364"/>
                  </a:lnTo>
                  <a:lnTo>
                    <a:pt x="1035" y="324"/>
                  </a:lnTo>
                  <a:lnTo>
                    <a:pt x="1012" y="365"/>
                  </a:lnTo>
                  <a:lnTo>
                    <a:pt x="1036" y="301"/>
                  </a:lnTo>
                  <a:cubicBezTo>
                    <a:pt x="1052" y="257"/>
                    <a:pt x="1088" y="223"/>
                    <a:pt x="1133" y="210"/>
                  </a:cubicBezTo>
                  <a:cubicBezTo>
                    <a:pt x="1178" y="197"/>
                    <a:pt x="1226" y="206"/>
                    <a:pt x="1263" y="234"/>
                  </a:cubicBezTo>
                  <a:lnTo>
                    <a:pt x="1295" y="258"/>
                  </a:lnTo>
                  <a:lnTo>
                    <a:pt x="1171" y="233"/>
                  </a:lnTo>
                  <a:lnTo>
                    <a:pt x="1203" y="225"/>
                  </a:lnTo>
                  <a:cubicBezTo>
                    <a:pt x="1267" y="209"/>
                    <a:pt x="1334" y="237"/>
                    <a:pt x="1367" y="295"/>
                  </a:cubicBezTo>
                  <a:lnTo>
                    <a:pt x="1399" y="351"/>
                  </a:lnTo>
                  <a:lnTo>
                    <a:pt x="1440" y="450"/>
                  </a:lnTo>
                  <a:lnTo>
                    <a:pt x="1338" y="361"/>
                  </a:lnTo>
                  <a:lnTo>
                    <a:pt x="1370" y="369"/>
                  </a:lnTo>
                  <a:cubicBezTo>
                    <a:pt x="1403" y="377"/>
                    <a:pt x="1432" y="396"/>
                    <a:pt x="1453" y="424"/>
                  </a:cubicBezTo>
                  <a:lnTo>
                    <a:pt x="1477" y="456"/>
                  </a:lnTo>
                  <a:lnTo>
                    <a:pt x="1519" y="527"/>
                  </a:lnTo>
                  <a:cubicBezTo>
                    <a:pt x="1523" y="534"/>
                    <a:pt x="1527" y="542"/>
                    <a:pt x="1530" y="550"/>
                  </a:cubicBezTo>
                  <a:lnTo>
                    <a:pt x="1562" y="638"/>
                  </a:lnTo>
                  <a:lnTo>
                    <a:pt x="1299" y="606"/>
                  </a:lnTo>
                  <a:lnTo>
                    <a:pt x="1331" y="558"/>
                  </a:lnTo>
                  <a:cubicBezTo>
                    <a:pt x="1346" y="537"/>
                    <a:pt x="1365" y="520"/>
                    <a:pt x="1388" y="508"/>
                  </a:cubicBezTo>
                  <a:lnTo>
                    <a:pt x="1420" y="492"/>
                  </a:lnTo>
                  <a:lnTo>
                    <a:pt x="1360" y="548"/>
                  </a:lnTo>
                  <a:lnTo>
                    <a:pt x="1384" y="508"/>
                  </a:lnTo>
                  <a:lnTo>
                    <a:pt x="1407" y="452"/>
                  </a:lnTo>
                  <a:cubicBezTo>
                    <a:pt x="1415" y="436"/>
                    <a:pt x="1425" y="421"/>
                    <a:pt x="1438" y="408"/>
                  </a:cubicBezTo>
                  <a:lnTo>
                    <a:pt x="1470" y="376"/>
                  </a:lnTo>
                  <a:cubicBezTo>
                    <a:pt x="1528" y="318"/>
                    <a:pt x="1621" y="318"/>
                    <a:pt x="1679" y="376"/>
                  </a:cubicBezTo>
                  <a:lnTo>
                    <a:pt x="1711" y="408"/>
                  </a:lnTo>
                  <a:cubicBezTo>
                    <a:pt x="1718" y="415"/>
                    <a:pt x="1724" y="422"/>
                    <a:pt x="1730" y="430"/>
                  </a:cubicBezTo>
                  <a:lnTo>
                    <a:pt x="1762" y="478"/>
                  </a:lnTo>
                  <a:cubicBezTo>
                    <a:pt x="1767" y="487"/>
                    <a:pt x="1772" y="496"/>
                    <a:pt x="1776" y="506"/>
                  </a:cubicBezTo>
                  <a:lnTo>
                    <a:pt x="1808" y="586"/>
                  </a:lnTo>
                  <a:cubicBezTo>
                    <a:pt x="1838" y="661"/>
                    <a:pt x="1801" y="748"/>
                    <a:pt x="1725" y="778"/>
                  </a:cubicBezTo>
                  <a:cubicBezTo>
                    <a:pt x="1650" y="808"/>
                    <a:pt x="1563" y="771"/>
                    <a:pt x="1533" y="695"/>
                  </a:cubicBezTo>
                  <a:lnTo>
                    <a:pt x="1501" y="615"/>
                  </a:lnTo>
                  <a:lnTo>
                    <a:pt x="1515" y="643"/>
                  </a:lnTo>
                  <a:lnTo>
                    <a:pt x="1483" y="595"/>
                  </a:lnTo>
                  <a:lnTo>
                    <a:pt x="1502" y="617"/>
                  </a:lnTo>
                  <a:lnTo>
                    <a:pt x="1470" y="585"/>
                  </a:lnTo>
                  <a:lnTo>
                    <a:pt x="1679" y="585"/>
                  </a:lnTo>
                  <a:lnTo>
                    <a:pt x="1647" y="617"/>
                  </a:lnTo>
                  <a:lnTo>
                    <a:pt x="1678" y="573"/>
                  </a:lnTo>
                  <a:lnTo>
                    <a:pt x="1637" y="661"/>
                  </a:lnTo>
                  <a:lnTo>
                    <a:pt x="1613" y="701"/>
                  </a:lnTo>
                  <a:cubicBezTo>
                    <a:pt x="1599" y="725"/>
                    <a:pt x="1578" y="744"/>
                    <a:pt x="1553" y="757"/>
                  </a:cubicBezTo>
                  <a:lnTo>
                    <a:pt x="1521" y="773"/>
                  </a:lnTo>
                  <a:lnTo>
                    <a:pt x="1578" y="723"/>
                  </a:lnTo>
                  <a:lnTo>
                    <a:pt x="1546" y="771"/>
                  </a:lnTo>
                  <a:cubicBezTo>
                    <a:pt x="1515" y="817"/>
                    <a:pt x="1460" y="842"/>
                    <a:pt x="1405" y="835"/>
                  </a:cubicBezTo>
                  <a:cubicBezTo>
                    <a:pt x="1349" y="829"/>
                    <a:pt x="1302" y="791"/>
                    <a:pt x="1283" y="739"/>
                  </a:cubicBezTo>
                  <a:lnTo>
                    <a:pt x="1251" y="651"/>
                  </a:lnTo>
                  <a:lnTo>
                    <a:pt x="1262" y="674"/>
                  </a:lnTo>
                  <a:lnTo>
                    <a:pt x="1240" y="633"/>
                  </a:lnTo>
                  <a:lnTo>
                    <a:pt x="1216" y="601"/>
                  </a:lnTo>
                  <a:lnTo>
                    <a:pt x="1299" y="656"/>
                  </a:lnTo>
                  <a:lnTo>
                    <a:pt x="1267" y="648"/>
                  </a:lnTo>
                  <a:cubicBezTo>
                    <a:pt x="1220" y="637"/>
                    <a:pt x="1183" y="604"/>
                    <a:pt x="1165" y="559"/>
                  </a:cubicBezTo>
                  <a:lnTo>
                    <a:pt x="1142" y="498"/>
                  </a:lnTo>
                  <a:lnTo>
                    <a:pt x="1110" y="442"/>
                  </a:lnTo>
                  <a:lnTo>
                    <a:pt x="1274" y="512"/>
                  </a:lnTo>
                  <a:lnTo>
                    <a:pt x="1242" y="520"/>
                  </a:lnTo>
                  <a:cubicBezTo>
                    <a:pt x="1199" y="531"/>
                    <a:pt x="1153" y="522"/>
                    <a:pt x="1118" y="495"/>
                  </a:cubicBezTo>
                  <a:lnTo>
                    <a:pt x="1086" y="471"/>
                  </a:lnTo>
                  <a:lnTo>
                    <a:pt x="1313" y="404"/>
                  </a:lnTo>
                  <a:lnTo>
                    <a:pt x="1289" y="468"/>
                  </a:lnTo>
                  <a:cubicBezTo>
                    <a:pt x="1284" y="483"/>
                    <a:pt x="1276" y="497"/>
                    <a:pt x="1266" y="509"/>
                  </a:cubicBezTo>
                  <a:lnTo>
                    <a:pt x="1234" y="549"/>
                  </a:lnTo>
                  <a:cubicBezTo>
                    <a:pt x="1221" y="566"/>
                    <a:pt x="1204" y="579"/>
                    <a:pt x="1185" y="589"/>
                  </a:cubicBezTo>
                  <a:lnTo>
                    <a:pt x="1153" y="605"/>
                  </a:lnTo>
                  <a:cubicBezTo>
                    <a:pt x="1096" y="633"/>
                    <a:pt x="1027" y="622"/>
                    <a:pt x="982" y="577"/>
                  </a:cubicBezTo>
                  <a:lnTo>
                    <a:pt x="950" y="545"/>
                  </a:lnTo>
                  <a:cubicBezTo>
                    <a:pt x="941" y="536"/>
                    <a:pt x="932" y="525"/>
                    <a:pt x="926" y="514"/>
                  </a:cubicBezTo>
                  <a:lnTo>
                    <a:pt x="894" y="458"/>
                  </a:lnTo>
                  <a:lnTo>
                    <a:pt x="1155" y="451"/>
                  </a:lnTo>
                  <a:lnTo>
                    <a:pt x="1123" y="515"/>
                  </a:lnTo>
                  <a:cubicBezTo>
                    <a:pt x="1100" y="561"/>
                    <a:pt x="1055" y="591"/>
                    <a:pt x="1004" y="596"/>
                  </a:cubicBezTo>
                  <a:cubicBezTo>
                    <a:pt x="953" y="600"/>
                    <a:pt x="903" y="578"/>
                    <a:pt x="872" y="537"/>
                  </a:cubicBezTo>
                  <a:lnTo>
                    <a:pt x="848" y="505"/>
                  </a:lnTo>
                  <a:lnTo>
                    <a:pt x="1071" y="521"/>
                  </a:lnTo>
                  <a:lnTo>
                    <a:pt x="1039" y="553"/>
                  </a:lnTo>
                  <a:cubicBezTo>
                    <a:pt x="1007" y="586"/>
                    <a:pt x="961" y="601"/>
                    <a:pt x="915" y="595"/>
                  </a:cubicBezTo>
                  <a:cubicBezTo>
                    <a:pt x="869" y="589"/>
                    <a:pt x="829" y="562"/>
                    <a:pt x="806" y="522"/>
                  </a:cubicBezTo>
                  <a:lnTo>
                    <a:pt x="774" y="466"/>
                  </a:lnTo>
                  <a:lnTo>
                    <a:pt x="1007" y="497"/>
                  </a:lnTo>
                  <a:lnTo>
                    <a:pt x="975" y="529"/>
                  </a:lnTo>
                  <a:cubicBezTo>
                    <a:pt x="940" y="564"/>
                    <a:pt x="889" y="579"/>
                    <a:pt x="841" y="569"/>
                  </a:cubicBezTo>
                  <a:cubicBezTo>
                    <a:pt x="792" y="559"/>
                    <a:pt x="752" y="526"/>
                    <a:pt x="733" y="479"/>
                  </a:cubicBezTo>
                  <a:lnTo>
                    <a:pt x="701" y="399"/>
                  </a:lnTo>
                  <a:lnTo>
                    <a:pt x="723" y="437"/>
                  </a:lnTo>
                  <a:lnTo>
                    <a:pt x="691" y="397"/>
                  </a:lnTo>
                  <a:lnTo>
                    <a:pt x="889" y="428"/>
                  </a:lnTo>
                  <a:lnTo>
                    <a:pt x="865" y="444"/>
                  </a:lnTo>
                  <a:cubicBezTo>
                    <a:pt x="801" y="486"/>
                    <a:pt x="715" y="473"/>
                    <a:pt x="667" y="413"/>
                  </a:cubicBezTo>
                  <a:lnTo>
                    <a:pt x="635" y="373"/>
                  </a:lnTo>
                  <a:lnTo>
                    <a:pt x="855" y="385"/>
                  </a:lnTo>
                  <a:lnTo>
                    <a:pt x="823" y="417"/>
                  </a:lnTo>
                  <a:cubicBezTo>
                    <a:pt x="812" y="428"/>
                    <a:pt x="799" y="438"/>
                    <a:pt x="785" y="445"/>
                  </a:cubicBezTo>
                  <a:lnTo>
                    <a:pt x="753" y="461"/>
                  </a:lnTo>
                  <a:cubicBezTo>
                    <a:pt x="690" y="492"/>
                    <a:pt x="614" y="475"/>
                    <a:pt x="571" y="421"/>
                  </a:cubicBezTo>
                  <a:lnTo>
                    <a:pt x="539" y="381"/>
                  </a:lnTo>
                  <a:lnTo>
                    <a:pt x="588" y="421"/>
                  </a:lnTo>
                  <a:lnTo>
                    <a:pt x="556" y="405"/>
                  </a:lnTo>
                  <a:cubicBezTo>
                    <a:pt x="542" y="398"/>
                    <a:pt x="529" y="388"/>
                    <a:pt x="518" y="377"/>
                  </a:cubicBezTo>
                  <a:lnTo>
                    <a:pt x="494" y="353"/>
                  </a:lnTo>
                  <a:cubicBezTo>
                    <a:pt x="485" y="344"/>
                    <a:pt x="476" y="333"/>
                    <a:pt x="470" y="322"/>
                  </a:cubicBezTo>
                  <a:lnTo>
                    <a:pt x="438" y="266"/>
                  </a:lnTo>
                  <a:lnTo>
                    <a:pt x="711" y="223"/>
                  </a:lnTo>
                  <a:lnTo>
                    <a:pt x="679" y="375"/>
                  </a:lnTo>
                  <a:cubicBezTo>
                    <a:pt x="675" y="398"/>
                    <a:pt x="665" y="419"/>
                    <a:pt x="650" y="437"/>
                  </a:cubicBezTo>
                  <a:lnTo>
                    <a:pt x="618" y="477"/>
                  </a:lnTo>
                  <a:cubicBezTo>
                    <a:pt x="592" y="510"/>
                    <a:pt x="553" y="530"/>
                    <a:pt x="511" y="532"/>
                  </a:cubicBezTo>
                  <a:cubicBezTo>
                    <a:pt x="469" y="535"/>
                    <a:pt x="428" y="519"/>
                    <a:pt x="398" y="489"/>
                  </a:cubicBezTo>
                  <a:lnTo>
                    <a:pt x="366" y="457"/>
                  </a:lnTo>
                  <a:cubicBezTo>
                    <a:pt x="357" y="449"/>
                    <a:pt x="350" y="439"/>
                    <a:pt x="344" y="429"/>
                  </a:cubicBezTo>
                  <a:lnTo>
                    <a:pt x="331" y="405"/>
                  </a:lnTo>
                  <a:lnTo>
                    <a:pt x="299" y="365"/>
                  </a:lnTo>
                  <a:lnTo>
                    <a:pt x="348" y="405"/>
                  </a:lnTo>
                  <a:lnTo>
                    <a:pt x="316" y="389"/>
                  </a:lnTo>
                  <a:cubicBezTo>
                    <a:pt x="302" y="382"/>
                    <a:pt x="289" y="372"/>
                    <a:pt x="278" y="361"/>
                  </a:cubicBezTo>
                  <a:lnTo>
                    <a:pt x="246" y="329"/>
                  </a:lnTo>
                  <a:cubicBezTo>
                    <a:pt x="237" y="320"/>
                    <a:pt x="228" y="309"/>
                    <a:pt x="222" y="298"/>
                  </a:cubicBezTo>
                  <a:lnTo>
                    <a:pt x="190" y="242"/>
                  </a:lnTo>
                  <a:lnTo>
                    <a:pt x="442" y="251"/>
                  </a:lnTo>
                  <a:lnTo>
                    <a:pt x="410" y="299"/>
                  </a:lnTo>
                  <a:cubicBezTo>
                    <a:pt x="379" y="345"/>
                    <a:pt x="325" y="370"/>
                    <a:pt x="270" y="363"/>
                  </a:cubicBezTo>
                  <a:cubicBezTo>
                    <a:pt x="214" y="357"/>
                    <a:pt x="167" y="320"/>
                    <a:pt x="148" y="268"/>
                  </a:cubicBezTo>
                  <a:lnTo>
                    <a:pt x="124" y="204"/>
                  </a:lnTo>
                  <a:lnTo>
                    <a:pt x="391" y="226"/>
                  </a:lnTo>
                  <a:lnTo>
                    <a:pt x="359" y="282"/>
                  </a:lnTo>
                  <a:cubicBezTo>
                    <a:pt x="339" y="317"/>
                    <a:pt x="306" y="342"/>
                    <a:pt x="266" y="352"/>
                  </a:cubicBezTo>
                  <a:lnTo>
                    <a:pt x="234" y="360"/>
                  </a:lnTo>
                  <a:lnTo>
                    <a:pt x="314" y="309"/>
                  </a:lnTo>
                  <a:lnTo>
                    <a:pt x="282" y="349"/>
                  </a:lnTo>
                  <a:cubicBezTo>
                    <a:pt x="231" y="413"/>
                    <a:pt x="138" y="423"/>
                    <a:pt x="74" y="372"/>
                  </a:cubicBezTo>
                  <a:cubicBezTo>
                    <a:pt x="10" y="321"/>
                    <a:pt x="0" y="228"/>
                    <a:pt x="51" y="164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32"/>
            <p:cNvSpPr>
              <a:spLocks/>
            </p:cNvSpPr>
            <p:nvPr/>
          </p:nvSpPr>
          <p:spPr bwMode="auto">
            <a:xfrm>
              <a:off x="4464" y="2096"/>
              <a:ext cx="111" cy="58"/>
            </a:xfrm>
            <a:custGeom>
              <a:avLst/>
              <a:gdLst>
                <a:gd name="T0" fmla="*/ 7 w 1833"/>
                <a:gd name="T1" fmla="*/ 40 h 951"/>
                <a:gd name="T2" fmla="*/ 20 w 1833"/>
                <a:gd name="T3" fmla="*/ 37 h 951"/>
                <a:gd name="T4" fmla="*/ 16 w 1833"/>
                <a:gd name="T5" fmla="*/ 33 h 951"/>
                <a:gd name="T6" fmla="*/ 33 w 1833"/>
                <a:gd name="T7" fmla="*/ 42 h 951"/>
                <a:gd name="T8" fmla="*/ 34 w 1833"/>
                <a:gd name="T9" fmla="*/ 40 h 951"/>
                <a:gd name="T10" fmla="*/ 37 w 1833"/>
                <a:gd name="T11" fmla="*/ 37 h 951"/>
                <a:gd name="T12" fmla="*/ 32 w 1833"/>
                <a:gd name="T13" fmla="*/ 33 h 951"/>
                <a:gd name="T14" fmla="*/ 32 w 1833"/>
                <a:gd name="T15" fmla="*/ 31 h 951"/>
                <a:gd name="T16" fmla="*/ 46 w 1833"/>
                <a:gd name="T17" fmla="*/ 27 h 951"/>
                <a:gd name="T18" fmla="*/ 39 w 1833"/>
                <a:gd name="T19" fmla="*/ 27 h 951"/>
                <a:gd name="T20" fmla="*/ 55 w 1833"/>
                <a:gd name="T21" fmla="*/ 19 h 951"/>
                <a:gd name="T22" fmla="*/ 49 w 1833"/>
                <a:gd name="T23" fmla="*/ 25 h 951"/>
                <a:gd name="T24" fmla="*/ 58 w 1833"/>
                <a:gd name="T25" fmla="*/ 20 h 951"/>
                <a:gd name="T26" fmla="*/ 70 w 1833"/>
                <a:gd name="T27" fmla="*/ 25 h 951"/>
                <a:gd name="T28" fmla="*/ 63 w 1833"/>
                <a:gd name="T29" fmla="*/ 19 h 951"/>
                <a:gd name="T30" fmla="*/ 65 w 1833"/>
                <a:gd name="T31" fmla="*/ 16 h 951"/>
                <a:gd name="T32" fmla="*/ 75 w 1833"/>
                <a:gd name="T33" fmla="*/ 4 h 951"/>
                <a:gd name="T34" fmla="*/ 83 w 1833"/>
                <a:gd name="T35" fmla="*/ 6 h 951"/>
                <a:gd name="T36" fmla="*/ 76 w 1833"/>
                <a:gd name="T37" fmla="*/ 9 h 951"/>
                <a:gd name="T38" fmla="*/ 95 w 1833"/>
                <a:gd name="T39" fmla="*/ 10 h 951"/>
                <a:gd name="T40" fmla="*/ 100 w 1833"/>
                <a:gd name="T41" fmla="*/ 18 h 951"/>
                <a:gd name="T42" fmla="*/ 93 w 1833"/>
                <a:gd name="T43" fmla="*/ 6 h 951"/>
                <a:gd name="T44" fmla="*/ 91 w 1833"/>
                <a:gd name="T45" fmla="*/ 5 h 951"/>
                <a:gd name="T46" fmla="*/ 105 w 1833"/>
                <a:gd name="T47" fmla="*/ 21 h 951"/>
                <a:gd name="T48" fmla="*/ 105 w 1833"/>
                <a:gd name="T49" fmla="*/ 17 h 951"/>
                <a:gd name="T50" fmla="*/ 96 w 1833"/>
                <a:gd name="T51" fmla="*/ 24 h 951"/>
                <a:gd name="T52" fmla="*/ 83 w 1833"/>
                <a:gd name="T53" fmla="*/ 24 h 951"/>
                <a:gd name="T54" fmla="*/ 80 w 1833"/>
                <a:gd name="T55" fmla="*/ 20 h 951"/>
                <a:gd name="T56" fmla="*/ 92 w 1833"/>
                <a:gd name="T57" fmla="*/ 17 h 951"/>
                <a:gd name="T58" fmla="*/ 74 w 1833"/>
                <a:gd name="T59" fmla="*/ 21 h 951"/>
                <a:gd name="T60" fmla="*/ 71 w 1833"/>
                <a:gd name="T61" fmla="*/ 20 h 951"/>
                <a:gd name="T62" fmla="*/ 82 w 1833"/>
                <a:gd name="T63" fmla="*/ 22 h 951"/>
                <a:gd name="T64" fmla="*/ 76 w 1833"/>
                <a:gd name="T65" fmla="*/ 32 h 951"/>
                <a:gd name="T66" fmla="*/ 58 w 1833"/>
                <a:gd name="T67" fmla="*/ 38 h 951"/>
                <a:gd name="T68" fmla="*/ 62 w 1833"/>
                <a:gd name="T69" fmla="*/ 37 h 951"/>
                <a:gd name="T70" fmla="*/ 60 w 1833"/>
                <a:gd name="T71" fmla="*/ 39 h 951"/>
                <a:gd name="T72" fmla="*/ 49 w 1833"/>
                <a:gd name="T73" fmla="*/ 36 h 951"/>
                <a:gd name="T74" fmla="*/ 54 w 1833"/>
                <a:gd name="T75" fmla="*/ 37 h 951"/>
                <a:gd name="T76" fmla="*/ 45 w 1833"/>
                <a:gd name="T77" fmla="*/ 44 h 951"/>
                <a:gd name="T78" fmla="*/ 40 w 1833"/>
                <a:gd name="T79" fmla="*/ 44 h 951"/>
                <a:gd name="T80" fmla="*/ 41 w 1833"/>
                <a:gd name="T81" fmla="*/ 48 h 951"/>
                <a:gd name="T82" fmla="*/ 41 w 1833"/>
                <a:gd name="T83" fmla="*/ 49 h 951"/>
                <a:gd name="T84" fmla="*/ 38 w 1833"/>
                <a:gd name="T85" fmla="*/ 49 h 951"/>
                <a:gd name="T86" fmla="*/ 21 w 1833"/>
                <a:gd name="T87" fmla="*/ 53 h 951"/>
                <a:gd name="T88" fmla="*/ 14 w 1833"/>
                <a:gd name="T89" fmla="*/ 43 h 951"/>
                <a:gd name="T90" fmla="*/ 28 w 1833"/>
                <a:gd name="T91" fmla="*/ 49 h 951"/>
                <a:gd name="T92" fmla="*/ 21 w 1833"/>
                <a:gd name="T93" fmla="*/ 52 h 951"/>
                <a:gd name="T94" fmla="*/ 10 w 1833"/>
                <a:gd name="T95" fmla="*/ 58 h 951"/>
                <a:gd name="T96" fmla="*/ 18 w 1833"/>
                <a:gd name="T97" fmla="*/ 42 h 9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33" h="951">
                  <a:moveTo>
                    <a:pt x="301" y="683"/>
                  </a:moveTo>
                  <a:lnTo>
                    <a:pt x="325" y="731"/>
                  </a:lnTo>
                  <a:lnTo>
                    <a:pt x="88" y="693"/>
                  </a:lnTo>
                  <a:lnTo>
                    <a:pt x="120" y="661"/>
                  </a:lnTo>
                  <a:cubicBezTo>
                    <a:pt x="125" y="656"/>
                    <a:pt x="130" y="651"/>
                    <a:pt x="136" y="647"/>
                  </a:cubicBezTo>
                  <a:lnTo>
                    <a:pt x="168" y="623"/>
                  </a:lnTo>
                  <a:cubicBezTo>
                    <a:pt x="203" y="596"/>
                    <a:pt x="249" y="587"/>
                    <a:pt x="292" y="598"/>
                  </a:cubicBezTo>
                  <a:lnTo>
                    <a:pt x="324" y="606"/>
                  </a:lnTo>
                  <a:lnTo>
                    <a:pt x="356" y="614"/>
                  </a:lnTo>
                  <a:lnTo>
                    <a:pt x="181" y="707"/>
                  </a:lnTo>
                  <a:lnTo>
                    <a:pt x="213" y="619"/>
                  </a:lnTo>
                  <a:cubicBezTo>
                    <a:pt x="224" y="589"/>
                    <a:pt x="244" y="564"/>
                    <a:pt x="270" y="546"/>
                  </a:cubicBezTo>
                  <a:lnTo>
                    <a:pt x="294" y="530"/>
                  </a:lnTo>
                  <a:cubicBezTo>
                    <a:pt x="332" y="505"/>
                    <a:pt x="379" y="499"/>
                    <a:pt x="423" y="513"/>
                  </a:cubicBezTo>
                  <a:cubicBezTo>
                    <a:pt x="466" y="527"/>
                    <a:pt x="500" y="560"/>
                    <a:pt x="516" y="603"/>
                  </a:cubicBezTo>
                  <a:lnTo>
                    <a:pt x="548" y="691"/>
                  </a:lnTo>
                  <a:lnTo>
                    <a:pt x="444" y="598"/>
                  </a:lnTo>
                  <a:lnTo>
                    <a:pt x="476" y="606"/>
                  </a:lnTo>
                  <a:cubicBezTo>
                    <a:pt x="496" y="611"/>
                    <a:pt x="513" y="619"/>
                    <a:pt x="529" y="631"/>
                  </a:cubicBezTo>
                  <a:lnTo>
                    <a:pt x="561" y="655"/>
                  </a:lnTo>
                  <a:lnTo>
                    <a:pt x="349" y="691"/>
                  </a:lnTo>
                  <a:lnTo>
                    <a:pt x="381" y="643"/>
                  </a:lnTo>
                  <a:cubicBezTo>
                    <a:pt x="423" y="581"/>
                    <a:pt x="504" y="560"/>
                    <a:pt x="571" y="593"/>
                  </a:cubicBezTo>
                  <a:lnTo>
                    <a:pt x="603" y="609"/>
                  </a:lnTo>
                  <a:lnTo>
                    <a:pt x="400" y="683"/>
                  </a:lnTo>
                  <a:lnTo>
                    <a:pt x="424" y="627"/>
                  </a:lnTo>
                  <a:cubicBezTo>
                    <a:pt x="438" y="595"/>
                    <a:pt x="463" y="569"/>
                    <a:pt x="494" y="553"/>
                  </a:cubicBezTo>
                  <a:lnTo>
                    <a:pt x="526" y="537"/>
                  </a:lnTo>
                  <a:lnTo>
                    <a:pt x="504" y="551"/>
                  </a:lnTo>
                  <a:lnTo>
                    <a:pt x="536" y="527"/>
                  </a:lnTo>
                  <a:lnTo>
                    <a:pt x="489" y="585"/>
                  </a:lnTo>
                  <a:lnTo>
                    <a:pt x="521" y="513"/>
                  </a:lnTo>
                  <a:cubicBezTo>
                    <a:pt x="545" y="460"/>
                    <a:pt x="598" y="425"/>
                    <a:pt x="656" y="425"/>
                  </a:cubicBezTo>
                  <a:lnTo>
                    <a:pt x="688" y="425"/>
                  </a:lnTo>
                  <a:cubicBezTo>
                    <a:pt x="704" y="425"/>
                    <a:pt x="720" y="428"/>
                    <a:pt x="735" y="433"/>
                  </a:cubicBezTo>
                  <a:lnTo>
                    <a:pt x="759" y="441"/>
                  </a:lnTo>
                  <a:lnTo>
                    <a:pt x="677" y="438"/>
                  </a:lnTo>
                  <a:lnTo>
                    <a:pt x="709" y="430"/>
                  </a:lnTo>
                  <a:lnTo>
                    <a:pt x="612" y="507"/>
                  </a:lnTo>
                  <a:lnTo>
                    <a:pt x="644" y="443"/>
                  </a:lnTo>
                  <a:cubicBezTo>
                    <a:pt x="649" y="434"/>
                    <a:pt x="654" y="425"/>
                    <a:pt x="661" y="417"/>
                  </a:cubicBezTo>
                  <a:lnTo>
                    <a:pt x="693" y="377"/>
                  </a:lnTo>
                  <a:lnTo>
                    <a:pt x="736" y="333"/>
                  </a:lnTo>
                  <a:cubicBezTo>
                    <a:pt x="781" y="288"/>
                    <a:pt x="850" y="277"/>
                    <a:pt x="907" y="305"/>
                  </a:cubicBezTo>
                  <a:lnTo>
                    <a:pt x="939" y="321"/>
                  </a:lnTo>
                  <a:cubicBezTo>
                    <a:pt x="974" y="339"/>
                    <a:pt x="1000" y="369"/>
                    <a:pt x="1013" y="407"/>
                  </a:cubicBezTo>
                  <a:lnTo>
                    <a:pt x="1037" y="479"/>
                  </a:lnTo>
                  <a:lnTo>
                    <a:pt x="808" y="407"/>
                  </a:lnTo>
                  <a:lnTo>
                    <a:pt x="840" y="383"/>
                  </a:lnTo>
                  <a:lnTo>
                    <a:pt x="872" y="359"/>
                  </a:lnTo>
                  <a:cubicBezTo>
                    <a:pt x="887" y="347"/>
                    <a:pt x="905" y="339"/>
                    <a:pt x="925" y="334"/>
                  </a:cubicBezTo>
                  <a:lnTo>
                    <a:pt x="957" y="326"/>
                  </a:lnTo>
                  <a:cubicBezTo>
                    <a:pt x="991" y="317"/>
                    <a:pt x="1027" y="321"/>
                    <a:pt x="1059" y="337"/>
                  </a:cubicBezTo>
                  <a:lnTo>
                    <a:pt x="1091" y="353"/>
                  </a:lnTo>
                  <a:cubicBezTo>
                    <a:pt x="1105" y="360"/>
                    <a:pt x="1118" y="370"/>
                    <a:pt x="1129" y="381"/>
                  </a:cubicBezTo>
                  <a:lnTo>
                    <a:pt x="1161" y="413"/>
                  </a:lnTo>
                  <a:lnTo>
                    <a:pt x="952" y="413"/>
                  </a:lnTo>
                  <a:lnTo>
                    <a:pt x="976" y="389"/>
                  </a:lnTo>
                  <a:lnTo>
                    <a:pt x="997" y="361"/>
                  </a:lnTo>
                  <a:lnTo>
                    <a:pt x="1040" y="317"/>
                  </a:lnTo>
                  <a:cubicBezTo>
                    <a:pt x="1051" y="306"/>
                    <a:pt x="1064" y="296"/>
                    <a:pt x="1078" y="289"/>
                  </a:cubicBezTo>
                  <a:lnTo>
                    <a:pt x="1110" y="273"/>
                  </a:lnTo>
                  <a:lnTo>
                    <a:pt x="1036" y="359"/>
                  </a:lnTo>
                  <a:lnTo>
                    <a:pt x="1068" y="263"/>
                  </a:lnTo>
                  <a:cubicBezTo>
                    <a:pt x="1071" y="253"/>
                    <a:pt x="1075" y="244"/>
                    <a:pt x="1080" y="236"/>
                  </a:cubicBezTo>
                  <a:lnTo>
                    <a:pt x="1112" y="180"/>
                  </a:lnTo>
                  <a:lnTo>
                    <a:pt x="1138" y="137"/>
                  </a:lnTo>
                  <a:cubicBezTo>
                    <a:pt x="1159" y="101"/>
                    <a:pt x="1195" y="76"/>
                    <a:pt x="1236" y="68"/>
                  </a:cubicBezTo>
                  <a:cubicBezTo>
                    <a:pt x="1277" y="60"/>
                    <a:pt x="1320" y="70"/>
                    <a:pt x="1353" y="95"/>
                  </a:cubicBezTo>
                  <a:lnTo>
                    <a:pt x="1385" y="119"/>
                  </a:lnTo>
                  <a:lnTo>
                    <a:pt x="1332" y="94"/>
                  </a:lnTo>
                  <a:lnTo>
                    <a:pt x="1364" y="102"/>
                  </a:lnTo>
                  <a:cubicBezTo>
                    <a:pt x="1390" y="108"/>
                    <a:pt x="1414" y="122"/>
                    <a:pt x="1433" y="141"/>
                  </a:cubicBezTo>
                  <a:lnTo>
                    <a:pt x="1465" y="173"/>
                  </a:lnTo>
                  <a:lnTo>
                    <a:pt x="1228" y="211"/>
                  </a:lnTo>
                  <a:lnTo>
                    <a:pt x="1260" y="147"/>
                  </a:lnTo>
                  <a:cubicBezTo>
                    <a:pt x="1279" y="109"/>
                    <a:pt x="1315" y="80"/>
                    <a:pt x="1357" y="70"/>
                  </a:cubicBezTo>
                  <a:lnTo>
                    <a:pt x="1389" y="62"/>
                  </a:lnTo>
                  <a:cubicBezTo>
                    <a:pt x="1452" y="46"/>
                    <a:pt x="1518" y="73"/>
                    <a:pt x="1551" y="129"/>
                  </a:cubicBezTo>
                  <a:lnTo>
                    <a:pt x="1575" y="169"/>
                  </a:lnTo>
                  <a:lnTo>
                    <a:pt x="1448" y="97"/>
                  </a:lnTo>
                  <a:lnTo>
                    <a:pt x="1480" y="97"/>
                  </a:lnTo>
                  <a:cubicBezTo>
                    <a:pt x="1544" y="97"/>
                    <a:pt x="1601" y="138"/>
                    <a:pt x="1621" y="199"/>
                  </a:cubicBezTo>
                  <a:lnTo>
                    <a:pt x="1653" y="295"/>
                  </a:lnTo>
                  <a:lnTo>
                    <a:pt x="1373" y="291"/>
                  </a:lnTo>
                  <a:lnTo>
                    <a:pt x="1405" y="203"/>
                  </a:lnTo>
                  <a:cubicBezTo>
                    <a:pt x="1422" y="157"/>
                    <a:pt x="1461" y="122"/>
                    <a:pt x="1509" y="110"/>
                  </a:cubicBezTo>
                  <a:lnTo>
                    <a:pt x="1541" y="102"/>
                  </a:lnTo>
                  <a:lnTo>
                    <a:pt x="1472" y="141"/>
                  </a:lnTo>
                  <a:lnTo>
                    <a:pt x="1496" y="117"/>
                  </a:lnTo>
                  <a:lnTo>
                    <a:pt x="1465" y="161"/>
                  </a:lnTo>
                  <a:lnTo>
                    <a:pt x="1497" y="89"/>
                  </a:lnTo>
                  <a:cubicBezTo>
                    <a:pt x="1520" y="37"/>
                    <a:pt x="1572" y="3"/>
                    <a:pt x="1629" y="2"/>
                  </a:cubicBezTo>
                  <a:cubicBezTo>
                    <a:pt x="1686" y="0"/>
                    <a:pt x="1739" y="32"/>
                    <a:pt x="1765" y="83"/>
                  </a:cubicBezTo>
                  <a:lnTo>
                    <a:pt x="1797" y="147"/>
                  </a:lnTo>
                  <a:cubicBezTo>
                    <a:pt x="1833" y="220"/>
                    <a:pt x="1804" y="309"/>
                    <a:pt x="1731" y="346"/>
                  </a:cubicBezTo>
                  <a:cubicBezTo>
                    <a:pt x="1658" y="382"/>
                    <a:pt x="1569" y="353"/>
                    <a:pt x="1532" y="280"/>
                  </a:cubicBezTo>
                  <a:lnTo>
                    <a:pt x="1500" y="216"/>
                  </a:lnTo>
                  <a:lnTo>
                    <a:pt x="1768" y="210"/>
                  </a:lnTo>
                  <a:lnTo>
                    <a:pt x="1736" y="282"/>
                  </a:lnTo>
                  <a:cubicBezTo>
                    <a:pt x="1728" y="298"/>
                    <a:pt x="1718" y="313"/>
                    <a:pt x="1705" y="326"/>
                  </a:cubicBezTo>
                  <a:lnTo>
                    <a:pt x="1681" y="350"/>
                  </a:lnTo>
                  <a:cubicBezTo>
                    <a:pt x="1662" y="369"/>
                    <a:pt x="1638" y="383"/>
                    <a:pt x="1612" y="389"/>
                  </a:cubicBezTo>
                  <a:lnTo>
                    <a:pt x="1580" y="397"/>
                  </a:lnTo>
                  <a:lnTo>
                    <a:pt x="1684" y="304"/>
                  </a:lnTo>
                  <a:lnTo>
                    <a:pt x="1652" y="392"/>
                  </a:lnTo>
                  <a:cubicBezTo>
                    <a:pt x="1630" y="451"/>
                    <a:pt x="1573" y="490"/>
                    <a:pt x="1510" y="489"/>
                  </a:cubicBezTo>
                  <a:cubicBezTo>
                    <a:pt x="1448" y="489"/>
                    <a:pt x="1392" y="448"/>
                    <a:pt x="1372" y="388"/>
                  </a:cubicBezTo>
                  <a:lnTo>
                    <a:pt x="1340" y="292"/>
                  </a:lnTo>
                  <a:lnTo>
                    <a:pt x="1480" y="393"/>
                  </a:lnTo>
                  <a:lnTo>
                    <a:pt x="1448" y="393"/>
                  </a:lnTo>
                  <a:cubicBezTo>
                    <a:pt x="1396" y="393"/>
                    <a:pt x="1348" y="366"/>
                    <a:pt x="1322" y="322"/>
                  </a:cubicBezTo>
                  <a:lnTo>
                    <a:pt x="1298" y="282"/>
                  </a:lnTo>
                  <a:lnTo>
                    <a:pt x="1460" y="349"/>
                  </a:lnTo>
                  <a:lnTo>
                    <a:pt x="1428" y="357"/>
                  </a:lnTo>
                  <a:lnTo>
                    <a:pt x="1525" y="280"/>
                  </a:lnTo>
                  <a:lnTo>
                    <a:pt x="1493" y="344"/>
                  </a:lnTo>
                  <a:cubicBezTo>
                    <a:pt x="1472" y="386"/>
                    <a:pt x="1431" y="416"/>
                    <a:pt x="1384" y="424"/>
                  </a:cubicBezTo>
                  <a:cubicBezTo>
                    <a:pt x="1337" y="431"/>
                    <a:pt x="1289" y="416"/>
                    <a:pt x="1256" y="382"/>
                  </a:cubicBezTo>
                  <a:lnTo>
                    <a:pt x="1224" y="350"/>
                  </a:lnTo>
                  <a:lnTo>
                    <a:pt x="1293" y="389"/>
                  </a:lnTo>
                  <a:lnTo>
                    <a:pt x="1261" y="381"/>
                  </a:lnTo>
                  <a:cubicBezTo>
                    <a:pt x="1241" y="376"/>
                    <a:pt x="1223" y="368"/>
                    <a:pt x="1208" y="356"/>
                  </a:cubicBezTo>
                  <a:lnTo>
                    <a:pt x="1176" y="332"/>
                  </a:lnTo>
                  <a:lnTo>
                    <a:pt x="1391" y="290"/>
                  </a:lnTo>
                  <a:lnTo>
                    <a:pt x="1369" y="327"/>
                  </a:lnTo>
                  <a:lnTo>
                    <a:pt x="1337" y="383"/>
                  </a:lnTo>
                  <a:lnTo>
                    <a:pt x="1349" y="356"/>
                  </a:lnTo>
                  <a:lnTo>
                    <a:pt x="1317" y="452"/>
                  </a:lnTo>
                  <a:cubicBezTo>
                    <a:pt x="1304" y="490"/>
                    <a:pt x="1278" y="520"/>
                    <a:pt x="1243" y="538"/>
                  </a:cubicBezTo>
                  <a:lnTo>
                    <a:pt x="1211" y="554"/>
                  </a:lnTo>
                  <a:lnTo>
                    <a:pt x="1249" y="526"/>
                  </a:lnTo>
                  <a:lnTo>
                    <a:pt x="1228" y="546"/>
                  </a:lnTo>
                  <a:lnTo>
                    <a:pt x="1185" y="598"/>
                  </a:lnTo>
                  <a:lnTo>
                    <a:pt x="1161" y="622"/>
                  </a:lnTo>
                  <a:cubicBezTo>
                    <a:pt x="1103" y="680"/>
                    <a:pt x="1010" y="680"/>
                    <a:pt x="952" y="622"/>
                  </a:cubicBezTo>
                  <a:lnTo>
                    <a:pt x="920" y="590"/>
                  </a:lnTo>
                  <a:lnTo>
                    <a:pt x="958" y="618"/>
                  </a:lnTo>
                  <a:lnTo>
                    <a:pt x="926" y="602"/>
                  </a:lnTo>
                  <a:lnTo>
                    <a:pt x="1028" y="613"/>
                  </a:lnTo>
                  <a:lnTo>
                    <a:pt x="996" y="621"/>
                  </a:lnTo>
                  <a:lnTo>
                    <a:pt x="1049" y="596"/>
                  </a:lnTo>
                  <a:lnTo>
                    <a:pt x="1017" y="620"/>
                  </a:lnTo>
                  <a:lnTo>
                    <a:pt x="985" y="644"/>
                  </a:lnTo>
                  <a:cubicBezTo>
                    <a:pt x="947" y="672"/>
                    <a:pt x="898" y="681"/>
                    <a:pt x="852" y="667"/>
                  </a:cubicBezTo>
                  <a:cubicBezTo>
                    <a:pt x="807" y="653"/>
                    <a:pt x="771" y="617"/>
                    <a:pt x="756" y="572"/>
                  </a:cubicBezTo>
                  <a:lnTo>
                    <a:pt x="732" y="500"/>
                  </a:lnTo>
                  <a:lnTo>
                    <a:pt x="806" y="586"/>
                  </a:lnTo>
                  <a:lnTo>
                    <a:pt x="774" y="570"/>
                  </a:lnTo>
                  <a:lnTo>
                    <a:pt x="945" y="542"/>
                  </a:lnTo>
                  <a:lnTo>
                    <a:pt x="924" y="562"/>
                  </a:lnTo>
                  <a:lnTo>
                    <a:pt x="892" y="602"/>
                  </a:lnTo>
                  <a:lnTo>
                    <a:pt x="909" y="576"/>
                  </a:lnTo>
                  <a:lnTo>
                    <a:pt x="877" y="640"/>
                  </a:lnTo>
                  <a:cubicBezTo>
                    <a:pt x="858" y="678"/>
                    <a:pt x="822" y="707"/>
                    <a:pt x="780" y="717"/>
                  </a:cubicBezTo>
                  <a:lnTo>
                    <a:pt x="748" y="725"/>
                  </a:lnTo>
                  <a:cubicBezTo>
                    <a:pt x="721" y="732"/>
                    <a:pt x="692" y="731"/>
                    <a:pt x="666" y="722"/>
                  </a:cubicBezTo>
                  <a:lnTo>
                    <a:pt x="642" y="714"/>
                  </a:lnTo>
                  <a:lnTo>
                    <a:pt x="688" y="721"/>
                  </a:lnTo>
                  <a:lnTo>
                    <a:pt x="656" y="721"/>
                  </a:lnTo>
                  <a:lnTo>
                    <a:pt x="792" y="634"/>
                  </a:lnTo>
                  <a:lnTo>
                    <a:pt x="760" y="706"/>
                  </a:lnTo>
                  <a:cubicBezTo>
                    <a:pt x="749" y="729"/>
                    <a:pt x="733" y="749"/>
                    <a:pt x="713" y="764"/>
                  </a:cubicBezTo>
                  <a:lnTo>
                    <a:pt x="681" y="788"/>
                  </a:lnTo>
                  <a:cubicBezTo>
                    <a:pt x="674" y="793"/>
                    <a:pt x="667" y="798"/>
                    <a:pt x="659" y="802"/>
                  </a:cubicBezTo>
                  <a:lnTo>
                    <a:pt x="627" y="818"/>
                  </a:lnTo>
                  <a:lnTo>
                    <a:pt x="697" y="744"/>
                  </a:lnTo>
                  <a:lnTo>
                    <a:pt x="673" y="800"/>
                  </a:lnTo>
                  <a:cubicBezTo>
                    <a:pt x="656" y="837"/>
                    <a:pt x="626" y="866"/>
                    <a:pt x="587" y="880"/>
                  </a:cubicBezTo>
                  <a:cubicBezTo>
                    <a:pt x="549" y="894"/>
                    <a:pt x="507" y="892"/>
                    <a:pt x="470" y="874"/>
                  </a:cubicBezTo>
                  <a:lnTo>
                    <a:pt x="438" y="858"/>
                  </a:lnTo>
                  <a:lnTo>
                    <a:pt x="628" y="808"/>
                  </a:lnTo>
                  <a:lnTo>
                    <a:pt x="596" y="856"/>
                  </a:lnTo>
                  <a:cubicBezTo>
                    <a:pt x="573" y="889"/>
                    <a:pt x="538" y="912"/>
                    <a:pt x="497" y="919"/>
                  </a:cubicBezTo>
                  <a:cubicBezTo>
                    <a:pt x="457" y="926"/>
                    <a:pt x="416" y="916"/>
                    <a:pt x="384" y="892"/>
                  </a:cubicBezTo>
                  <a:lnTo>
                    <a:pt x="352" y="868"/>
                  </a:lnTo>
                  <a:lnTo>
                    <a:pt x="405" y="893"/>
                  </a:lnTo>
                  <a:lnTo>
                    <a:pt x="373" y="885"/>
                  </a:lnTo>
                  <a:cubicBezTo>
                    <a:pt x="325" y="873"/>
                    <a:pt x="286" y="838"/>
                    <a:pt x="269" y="792"/>
                  </a:cubicBezTo>
                  <a:lnTo>
                    <a:pt x="237" y="704"/>
                  </a:lnTo>
                  <a:lnTo>
                    <a:pt x="459" y="777"/>
                  </a:lnTo>
                  <a:lnTo>
                    <a:pt x="435" y="793"/>
                  </a:lnTo>
                  <a:lnTo>
                    <a:pt x="492" y="720"/>
                  </a:lnTo>
                  <a:lnTo>
                    <a:pt x="460" y="808"/>
                  </a:lnTo>
                  <a:cubicBezTo>
                    <a:pt x="434" y="879"/>
                    <a:pt x="358" y="919"/>
                    <a:pt x="285" y="901"/>
                  </a:cubicBezTo>
                  <a:lnTo>
                    <a:pt x="253" y="893"/>
                  </a:lnTo>
                  <a:lnTo>
                    <a:pt x="221" y="885"/>
                  </a:lnTo>
                  <a:lnTo>
                    <a:pt x="345" y="860"/>
                  </a:lnTo>
                  <a:lnTo>
                    <a:pt x="313" y="884"/>
                  </a:lnTo>
                  <a:lnTo>
                    <a:pt x="329" y="870"/>
                  </a:lnTo>
                  <a:lnTo>
                    <a:pt x="297" y="902"/>
                  </a:lnTo>
                  <a:cubicBezTo>
                    <a:pt x="263" y="936"/>
                    <a:pt x="216" y="951"/>
                    <a:pt x="169" y="944"/>
                  </a:cubicBezTo>
                  <a:cubicBezTo>
                    <a:pt x="122" y="936"/>
                    <a:pt x="81" y="906"/>
                    <a:pt x="60" y="864"/>
                  </a:cubicBezTo>
                  <a:lnTo>
                    <a:pt x="36" y="816"/>
                  </a:lnTo>
                  <a:cubicBezTo>
                    <a:pt x="0" y="743"/>
                    <a:pt x="29" y="654"/>
                    <a:pt x="102" y="617"/>
                  </a:cubicBezTo>
                  <a:cubicBezTo>
                    <a:pt x="175" y="581"/>
                    <a:pt x="264" y="610"/>
                    <a:pt x="301" y="683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33"/>
            <p:cNvSpPr>
              <a:spLocks/>
            </p:cNvSpPr>
            <p:nvPr/>
          </p:nvSpPr>
          <p:spPr bwMode="auto">
            <a:xfrm>
              <a:off x="4555" y="2004"/>
              <a:ext cx="112" cy="116"/>
            </a:xfrm>
            <a:custGeom>
              <a:avLst/>
              <a:gdLst>
                <a:gd name="T0" fmla="*/ 6 w 1838"/>
                <a:gd name="T1" fmla="*/ 92 h 1894"/>
                <a:gd name="T2" fmla="*/ 15 w 1838"/>
                <a:gd name="T3" fmla="*/ 77 h 1894"/>
                <a:gd name="T4" fmla="*/ 28 w 1838"/>
                <a:gd name="T5" fmla="*/ 84 h 1894"/>
                <a:gd name="T6" fmla="*/ 17 w 1838"/>
                <a:gd name="T7" fmla="*/ 86 h 1894"/>
                <a:gd name="T8" fmla="*/ 24 w 1838"/>
                <a:gd name="T9" fmla="*/ 73 h 1894"/>
                <a:gd name="T10" fmla="*/ 24 w 1838"/>
                <a:gd name="T11" fmla="*/ 73 h 1894"/>
                <a:gd name="T12" fmla="*/ 30 w 1838"/>
                <a:gd name="T13" fmla="*/ 69 h 1894"/>
                <a:gd name="T14" fmla="*/ 48 w 1838"/>
                <a:gd name="T15" fmla="*/ 78 h 1894"/>
                <a:gd name="T16" fmla="*/ 36 w 1838"/>
                <a:gd name="T17" fmla="*/ 81 h 1894"/>
                <a:gd name="T18" fmla="*/ 39 w 1838"/>
                <a:gd name="T19" fmla="*/ 75 h 1894"/>
                <a:gd name="T20" fmla="*/ 44 w 1838"/>
                <a:gd name="T21" fmla="*/ 66 h 1894"/>
                <a:gd name="T22" fmla="*/ 57 w 1838"/>
                <a:gd name="T23" fmla="*/ 62 h 1894"/>
                <a:gd name="T24" fmla="*/ 52 w 1838"/>
                <a:gd name="T25" fmla="*/ 60 h 1894"/>
                <a:gd name="T26" fmla="*/ 55 w 1838"/>
                <a:gd name="T27" fmla="*/ 52 h 1894"/>
                <a:gd name="T28" fmla="*/ 70 w 1838"/>
                <a:gd name="T29" fmla="*/ 45 h 1894"/>
                <a:gd name="T30" fmla="*/ 63 w 1838"/>
                <a:gd name="T31" fmla="*/ 46 h 1894"/>
                <a:gd name="T32" fmla="*/ 68 w 1838"/>
                <a:gd name="T33" fmla="*/ 36 h 1894"/>
                <a:gd name="T34" fmla="*/ 73 w 1838"/>
                <a:gd name="T35" fmla="*/ 30 h 1894"/>
                <a:gd name="T36" fmla="*/ 74 w 1838"/>
                <a:gd name="T37" fmla="*/ 30 h 1894"/>
                <a:gd name="T38" fmla="*/ 85 w 1838"/>
                <a:gd name="T39" fmla="*/ 17 h 1894"/>
                <a:gd name="T40" fmla="*/ 84 w 1838"/>
                <a:gd name="T41" fmla="*/ 14 h 1894"/>
                <a:gd name="T42" fmla="*/ 101 w 1838"/>
                <a:gd name="T43" fmla="*/ 11 h 1894"/>
                <a:gd name="T44" fmla="*/ 90 w 1838"/>
                <a:gd name="T45" fmla="*/ 16 h 1894"/>
                <a:gd name="T46" fmla="*/ 110 w 1838"/>
                <a:gd name="T47" fmla="*/ 14 h 1894"/>
                <a:gd name="T48" fmla="*/ 94 w 1838"/>
                <a:gd name="T49" fmla="*/ 28 h 1894"/>
                <a:gd name="T50" fmla="*/ 95 w 1838"/>
                <a:gd name="T51" fmla="*/ 26 h 1894"/>
                <a:gd name="T52" fmla="*/ 97 w 1838"/>
                <a:gd name="T53" fmla="*/ 28 h 1894"/>
                <a:gd name="T54" fmla="*/ 89 w 1838"/>
                <a:gd name="T55" fmla="*/ 35 h 1894"/>
                <a:gd name="T56" fmla="*/ 89 w 1838"/>
                <a:gd name="T57" fmla="*/ 40 h 1894"/>
                <a:gd name="T58" fmla="*/ 80 w 1838"/>
                <a:gd name="T59" fmla="*/ 46 h 1894"/>
                <a:gd name="T60" fmla="*/ 80 w 1838"/>
                <a:gd name="T61" fmla="*/ 49 h 1894"/>
                <a:gd name="T62" fmla="*/ 70 w 1838"/>
                <a:gd name="T63" fmla="*/ 62 h 1894"/>
                <a:gd name="T64" fmla="*/ 73 w 1838"/>
                <a:gd name="T65" fmla="*/ 59 h 1894"/>
                <a:gd name="T66" fmla="*/ 69 w 1838"/>
                <a:gd name="T67" fmla="*/ 66 h 1894"/>
                <a:gd name="T68" fmla="*/ 66 w 1838"/>
                <a:gd name="T69" fmla="*/ 74 h 1894"/>
                <a:gd name="T70" fmla="*/ 48 w 1838"/>
                <a:gd name="T71" fmla="*/ 76 h 1894"/>
                <a:gd name="T72" fmla="*/ 53 w 1838"/>
                <a:gd name="T73" fmla="*/ 81 h 1894"/>
                <a:gd name="T74" fmla="*/ 53 w 1838"/>
                <a:gd name="T75" fmla="*/ 85 h 1894"/>
                <a:gd name="T76" fmla="*/ 47 w 1838"/>
                <a:gd name="T77" fmla="*/ 93 h 1894"/>
                <a:gd name="T78" fmla="*/ 30 w 1838"/>
                <a:gd name="T79" fmla="*/ 80 h 1894"/>
                <a:gd name="T80" fmla="*/ 41 w 1838"/>
                <a:gd name="T81" fmla="*/ 83 h 1894"/>
                <a:gd name="T82" fmla="*/ 39 w 1838"/>
                <a:gd name="T83" fmla="*/ 85 h 1894"/>
                <a:gd name="T84" fmla="*/ 36 w 1838"/>
                <a:gd name="T85" fmla="*/ 89 h 1894"/>
                <a:gd name="T86" fmla="*/ 30 w 1838"/>
                <a:gd name="T87" fmla="*/ 99 h 1894"/>
                <a:gd name="T88" fmla="*/ 13 w 1838"/>
                <a:gd name="T89" fmla="*/ 95 h 1894"/>
                <a:gd name="T90" fmla="*/ 19 w 1838"/>
                <a:gd name="T91" fmla="*/ 94 h 1894"/>
                <a:gd name="T92" fmla="*/ 20 w 1838"/>
                <a:gd name="T93" fmla="*/ 104 h 1894"/>
                <a:gd name="T94" fmla="*/ 2 w 1838"/>
                <a:gd name="T95" fmla="*/ 103 h 18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38" h="1894">
                  <a:moveTo>
                    <a:pt x="26" y="1681"/>
                  </a:moveTo>
                  <a:lnTo>
                    <a:pt x="58" y="1585"/>
                  </a:lnTo>
                  <a:cubicBezTo>
                    <a:pt x="60" y="1578"/>
                    <a:pt x="63" y="1572"/>
                    <a:pt x="66" y="1565"/>
                  </a:cubicBezTo>
                  <a:lnTo>
                    <a:pt x="98" y="1501"/>
                  </a:lnTo>
                  <a:lnTo>
                    <a:pt x="85" y="1540"/>
                  </a:lnTo>
                  <a:lnTo>
                    <a:pt x="117" y="1372"/>
                  </a:lnTo>
                  <a:cubicBezTo>
                    <a:pt x="127" y="1319"/>
                    <a:pt x="165" y="1276"/>
                    <a:pt x="216" y="1259"/>
                  </a:cubicBezTo>
                  <a:lnTo>
                    <a:pt x="240" y="1251"/>
                  </a:lnTo>
                  <a:cubicBezTo>
                    <a:pt x="307" y="1229"/>
                    <a:pt x="380" y="1257"/>
                    <a:pt x="415" y="1318"/>
                  </a:cubicBezTo>
                  <a:lnTo>
                    <a:pt x="447" y="1374"/>
                  </a:lnTo>
                  <a:lnTo>
                    <a:pt x="423" y="1343"/>
                  </a:lnTo>
                  <a:lnTo>
                    <a:pt x="455" y="1375"/>
                  </a:lnTo>
                  <a:lnTo>
                    <a:pt x="498" y="1427"/>
                  </a:lnTo>
                  <a:lnTo>
                    <a:pt x="267" y="1427"/>
                  </a:lnTo>
                  <a:lnTo>
                    <a:pt x="299" y="1387"/>
                  </a:lnTo>
                  <a:lnTo>
                    <a:pt x="286" y="1406"/>
                  </a:lnTo>
                  <a:lnTo>
                    <a:pt x="318" y="1350"/>
                  </a:lnTo>
                  <a:lnTo>
                    <a:pt x="302" y="1390"/>
                  </a:lnTo>
                  <a:lnTo>
                    <a:pt x="326" y="1286"/>
                  </a:lnTo>
                  <a:cubicBezTo>
                    <a:pt x="335" y="1247"/>
                    <a:pt x="359" y="1214"/>
                    <a:pt x="393" y="1193"/>
                  </a:cubicBezTo>
                  <a:cubicBezTo>
                    <a:pt x="427" y="1173"/>
                    <a:pt x="468" y="1166"/>
                    <a:pt x="506" y="1176"/>
                  </a:cubicBezTo>
                  <a:lnTo>
                    <a:pt x="538" y="1184"/>
                  </a:lnTo>
                  <a:lnTo>
                    <a:pt x="365" y="1273"/>
                  </a:lnTo>
                  <a:lnTo>
                    <a:pt x="397" y="1193"/>
                  </a:lnTo>
                  <a:cubicBezTo>
                    <a:pt x="425" y="1124"/>
                    <a:pt x="499" y="1086"/>
                    <a:pt x="570" y="1104"/>
                  </a:cubicBezTo>
                  <a:lnTo>
                    <a:pt x="602" y="1112"/>
                  </a:lnTo>
                  <a:lnTo>
                    <a:pt x="462" y="1151"/>
                  </a:lnTo>
                  <a:lnTo>
                    <a:pt x="494" y="1119"/>
                  </a:lnTo>
                  <a:cubicBezTo>
                    <a:pt x="552" y="1061"/>
                    <a:pt x="645" y="1061"/>
                    <a:pt x="703" y="1119"/>
                  </a:cubicBezTo>
                  <a:lnTo>
                    <a:pt x="735" y="1151"/>
                  </a:lnTo>
                  <a:cubicBezTo>
                    <a:pt x="750" y="1166"/>
                    <a:pt x="762" y="1184"/>
                    <a:pt x="769" y="1204"/>
                  </a:cubicBezTo>
                  <a:lnTo>
                    <a:pt x="793" y="1268"/>
                  </a:lnTo>
                  <a:lnTo>
                    <a:pt x="826" y="1357"/>
                  </a:lnTo>
                  <a:lnTo>
                    <a:pt x="598" y="1289"/>
                  </a:lnTo>
                  <a:lnTo>
                    <a:pt x="630" y="1265"/>
                  </a:lnTo>
                  <a:lnTo>
                    <a:pt x="583" y="1323"/>
                  </a:lnTo>
                  <a:lnTo>
                    <a:pt x="615" y="1251"/>
                  </a:lnTo>
                  <a:cubicBezTo>
                    <a:pt x="619" y="1244"/>
                    <a:pt x="623" y="1236"/>
                    <a:pt x="627" y="1229"/>
                  </a:cubicBezTo>
                  <a:lnTo>
                    <a:pt x="659" y="1181"/>
                  </a:lnTo>
                  <a:lnTo>
                    <a:pt x="641" y="1221"/>
                  </a:lnTo>
                  <a:lnTo>
                    <a:pt x="665" y="1141"/>
                  </a:lnTo>
                  <a:cubicBezTo>
                    <a:pt x="676" y="1102"/>
                    <a:pt x="704" y="1069"/>
                    <a:pt x="740" y="1051"/>
                  </a:cubicBezTo>
                  <a:lnTo>
                    <a:pt x="772" y="1035"/>
                  </a:lnTo>
                  <a:lnTo>
                    <a:pt x="723" y="1075"/>
                  </a:lnTo>
                  <a:lnTo>
                    <a:pt x="755" y="1035"/>
                  </a:lnTo>
                  <a:cubicBezTo>
                    <a:pt x="805" y="973"/>
                    <a:pt x="895" y="961"/>
                    <a:pt x="959" y="1009"/>
                  </a:cubicBezTo>
                  <a:lnTo>
                    <a:pt x="991" y="1033"/>
                  </a:lnTo>
                  <a:lnTo>
                    <a:pt x="938" y="1008"/>
                  </a:lnTo>
                  <a:lnTo>
                    <a:pt x="970" y="1016"/>
                  </a:lnTo>
                  <a:lnTo>
                    <a:pt x="794" y="1113"/>
                  </a:lnTo>
                  <a:lnTo>
                    <a:pt x="826" y="1017"/>
                  </a:lnTo>
                  <a:cubicBezTo>
                    <a:pt x="831" y="1002"/>
                    <a:pt x="839" y="987"/>
                    <a:pt x="848" y="975"/>
                  </a:cubicBezTo>
                  <a:lnTo>
                    <a:pt x="872" y="943"/>
                  </a:lnTo>
                  <a:lnTo>
                    <a:pt x="851" y="981"/>
                  </a:lnTo>
                  <a:lnTo>
                    <a:pt x="883" y="893"/>
                  </a:lnTo>
                  <a:cubicBezTo>
                    <a:pt x="889" y="878"/>
                    <a:pt x="897" y="864"/>
                    <a:pt x="907" y="851"/>
                  </a:cubicBezTo>
                  <a:lnTo>
                    <a:pt x="939" y="811"/>
                  </a:lnTo>
                  <a:lnTo>
                    <a:pt x="971" y="771"/>
                  </a:lnTo>
                  <a:cubicBezTo>
                    <a:pt x="1007" y="726"/>
                    <a:pt x="1066" y="706"/>
                    <a:pt x="1122" y="720"/>
                  </a:cubicBezTo>
                  <a:lnTo>
                    <a:pt x="1154" y="728"/>
                  </a:lnTo>
                  <a:lnTo>
                    <a:pt x="1118" y="723"/>
                  </a:lnTo>
                  <a:lnTo>
                    <a:pt x="1150" y="723"/>
                  </a:lnTo>
                  <a:lnTo>
                    <a:pt x="1009" y="829"/>
                  </a:lnTo>
                  <a:lnTo>
                    <a:pt x="1033" y="749"/>
                  </a:lnTo>
                  <a:lnTo>
                    <a:pt x="1066" y="649"/>
                  </a:lnTo>
                  <a:cubicBezTo>
                    <a:pt x="1073" y="627"/>
                    <a:pt x="1086" y="607"/>
                    <a:pt x="1102" y="591"/>
                  </a:cubicBezTo>
                  <a:lnTo>
                    <a:pt x="1134" y="559"/>
                  </a:lnTo>
                  <a:lnTo>
                    <a:pt x="1110" y="590"/>
                  </a:lnTo>
                  <a:lnTo>
                    <a:pt x="1142" y="534"/>
                  </a:lnTo>
                  <a:cubicBezTo>
                    <a:pt x="1162" y="499"/>
                    <a:pt x="1195" y="474"/>
                    <a:pt x="1235" y="464"/>
                  </a:cubicBezTo>
                  <a:lnTo>
                    <a:pt x="1267" y="456"/>
                  </a:lnTo>
                  <a:lnTo>
                    <a:pt x="1198" y="495"/>
                  </a:lnTo>
                  <a:lnTo>
                    <a:pt x="1230" y="463"/>
                  </a:lnTo>
                  <a:lnTo>
                    <a:pt x="1216" y="479"/>
                  </a:lnTo>
                  <a:lnTo>
                    <a:pt x="1240" y="447"/>
                  </a:lnTo>
                  <a:lnTo>
                    <a:pt x="1218" y="489"/>
                  </a:lnTo>
                  <a:lnTo>
                    <a:pt x="1250" y="393"/>
                  </a:lnTo>
                  <a:cubicBezTo>
                    <a:pt x="1262" y="355"/>
                    <a:pt x="1289" y="325"/>
                    <a:pt x="1324" y="307"/>
                  </a:cubicBezTo>
                  <a:lnTo>
                    <a:pt x="1356" y="291"/>
                  </a:lnTo>
                  <a:cubicBezTo>
                    <a:pt x="1366" y="286"/>
                    <a:pt x="1376" y="283"/>
                    <a:pt x="1387" y="280"/>
                  </a:cubicBezTo>
                  <a:lnTo>
                    <a:pt x="1419" y="272"/>
                  </a:lnTo>
                  <a:lnTo>
                    <a:pt x="1314" y="369"/>
                  </a:lnTo>
                  <a:lnTo>
                    <a:pt x="1346" y="273"/>
                  </a:lnTo>
                  <a:cubicBezTo>
                    <a:pt x="1352" y="256"/>
                    <a:pt x="1360" y="241"/>
                    <a:pt x="1371" y="227"/>
                  </a:cubicBezTo>
                  <a:lnTo>
                    <a:pt x="1403" y="187"/>
                  </a:lnTo>
                  <a:cubicBezTo>
                    <a:pt x="1421" y="165"/>
                    <a:pt x="1445" y="148"/>
                    <a:pt x="1472" y="139"/>
                  </a:cubicBezTo>
                  <a:lnTo>
                    <a:pt x="1496" y="131"/>
                  </a:lnTo>
                  <a:cubicBezTo>
                    <a:pt x="1554" y="111"/>
                    <a:pt x="1619" y="131"/>
                    <a:pt x="1658" y="179"/>
                  </a:cubicBezTo>
                  <a:lnTo>
                    <a:pt x="1690" y="219"/>
                  </a:lnTo>
                  <a:lnTo>
                    <a:pt x="1610" y="168"/>
                  </a:lnTo>
                  <a:lnTo>
                    <a:pt x="1642" y="176"/>
                  </a:lnTo>
                  <a:lnTo>
                    <a:pt x="1471" y="259"/>
                  </a:lnTo>
                  <a:lnTo>
                    <a:pt x="1503" y="187"/>
                  </a:lnTo>
                  <a:lnTo>
                    <a:pt x="1533" y="113"/>
                  </a:lnTo>
                  <a:cubicBezTo>
                    <a:pt x="1563" y="37"/>
                    <a:pt x="1650" y="0"/>
                    <a:pt x="1725" y="30"/>
                  </a:cubicBezTo>
                  <a:cubicBezTo>
                    <a:pt x="1801" y="60"/>
                    <a:pt x="1838" y="147"/>
                    <a:pt x="1808" y="222"/>
                  </a:cubicBezTo>
                  <a:lnTo>
                    <a:pt x="1774" y="308"/>
                  </a:lnTo>
                  <a:lnTo>
                    <a:pt x="1742" y="380"/>
                  </a:lnTo>
                  <a:cubicBezTo>
                    <a:pt x="1713" y="445"/>
                    <a:pt x="1640" y="480"/>
                    <a:pt x="1571" y="463"/>
                  </a:cubicBezTo>
                  <a:lnTo>
                    <a:pt x="1539" y="455"/>
                  </a:lnTo>
                  <a:cubicBezTo>
                    <a:pt x="1507" y="447"/>
                    <a:pt x="1479" y="429"/>
                    <a:pt x="1459" y="404"/>
                  </a:cubicBezTo>
                  <a:lnTo>
                    <a:pt x="1427" y="364"/>
                  </a:lnTo>
                  <a:lnTo>
                    <a:pt x="1589" y="412"/>
                  </a:lnTo>
                  <a:lnTo>
                    <a:pt x="1565" y="420"/>
                  </a:lnTo>
                  <a:lnTo>
                    <a:pt x="1634" y="372"/>
                  </a:lnTo>
                  <a:lnTo>
                    <a:pt x="1602" y="412"/>
                  </a:lnTo>
                  <a:lnTo>
                    <a:pt x="1627" y="366"/>
                  </a:lnTo>
                  <a:lnTo>
                    <a:pt x="1595" y="462"/>
                  </a:lnTo>
                  <a:cubicBezTo>
                    <a:pt x="1579" y="510"/>
                    <a:pt x="1539" y="547"/>
                    <a:pt x="1490" y="559"/>
                  </a:cubicBezTo>
                  <a:lnTo>
                    <a:pt x="1458" y="567"/>
                  </a:lnTo>
                  <a:lnTo>
                    <a:pt x="1489" y="556"/>
                  </a:lnTo>
                  <a:lnTo>
                    <a:pt x="1457" y="572"/>
                  </a:lnTo>
                  <a:lnTo>
                    <a:pt x="1531" y="486"/>
                  </a:lnTo>
                  <a:lnTo>
                    <a:pt x="1499" y="582"/>
                  </a:lnTo>
                  <a:cubicBezTo>
                    <a:pt x="1494" y="597"/>
                    <a:pt x="1486" y="612"/>
                    <a:pt x="1477" y="624"/>
                  </a:cubicBezTo>
                  <a:lnTo>
                    <a:pt x="1453" y="656"/>
                  </a:lnTo>
                  <a:cubicBezTo>
                    <a:pt x="1449" y="662"/>
                    <a:pt x="1444" y="667"/>
                    <a:pt x="1439" y="672"/>
                  </a:cubicBezTo>
                  <a:lnTo>
                    <a:pt x="1407" y="704"/>
                  </a:lnTo>
                  <a:cubicBezTo>
                    <a:pt x="1388" y="723"/>
                    <a:pt x="1364" y="737"/>
                    <a:pt x="1338" y="743"/>
                  </a:cubicBezTo>
                  <a:lnTo>
                    <a:pt x="1306" y="751"/>
                  </a:lnTo>
                  <a:lnTo>
                    <a:pt x="1399" y="681"/>
                  </a:lnTo>
                  <a:lnTo>
                    <a:pt x="1367" y="737"/>
                  </a:lnTo>
                  <a:cubicBezTo>
                    <a:pt x="1360" y="748"/>
                    <a:pt x="1352" y="759"/>
                    <a:pt x="1343" y="768"/>
                  </a:cubicBezTo>
                  <a:lnTo>
                    <a:pt x="1311" y="800"/>
                  </a:lnTo>
                  <a:lnTo>
                    <a:pt x="1347" y="742"/>
                  </a:lnTo>
                  <a:lnTo>
                    <a:pt x="1316" y="834"/>
                  </a:lnTo>
                  <a:lnTo>
                    <a:pt x="1292" y="914"/>
                  </a:lnTo>
                  <a:cubicBezTo>
                    <a:pt x="1273" y="977"/>
                    <a:pt x="1216" y="1019"/>
                    <a:pt x="1150" y="1019"/>
                  </a:cubicBezTo>
                  <a:lnTo>
                    <a:pt x="1118" y="1019"/>
                  </a:lnTo>
                  <a:cubicBezTo>
                    <a:pt x="1106" y="1019"/>
                    <a:pt x="1094" y="1018"/>
                    <a:pt x="1083" y="1015"/>
                  </a:cubicBezTo>
                  <a:lnTo>
                    <a:pt x="1051" y="1007"/>
                  </a:lnTo>
                  <a:lnTo>
                    <a:pt x="1202" y="956"/>
                  </a:lnTo>
                  <a:lnTo>
                    <a:pt x="1170" y="996"/>
                  </a:lnTo>
                  <a:lnTo>
                    <a:pt x="1138" y="1036"/>
                  </a:lnTo>
                  <a:lnTo>
                    <a:pt x="1162" y="994"/>
                  </a:lnTo>
                  <a:lnTo>
                    <a:pt x="1130" y="1082"/>
                  </a:lnTo>
                  <a:cubicBezTo>
                    <a:pt x="1125" y="1096"/>
                    <a:pt x="1118" y="1109"/>
                    <a:pt x="1109" y="1120"/>
                  </a:cubicBezTo>
                  <a:lnTo>
                    <a:pt x="1085" y="1152"/>
                  </a:lnTo>
                  <a:lnTo>
                    <a:pt x="1107" y="1110"/>
                  </a:lnTo>
                  <a:lnTo>
                    <a:pt x="1075" y="1206"/>
                  </a:lnTo>
                  <a:cubicBezTo>
                    <a:pt x="1050" y="1280"/>
                    <a:pt x="974" y="1322"/>
                    <a:pt x="899" y="1303"/>
                  </a:cubicBezTo>
                  <a:lnTo>
                    <a:pt x="867" y="1295"/>
                  </a:lnTo>
                  <a:cubicBezTo>
                    <a:pt x="847" y="1290"/>
                    <a:pt x="829" y="1282"/>
                    <a:pt x="814" y="1270"/>
                  </a:cubicBezTo>
                  <a:lnTo>
                    <a:pt x="782" y="1246"/>
                  </a:lnTo>
                  <a:lnTo>
                    <a:pt x="986" y="1220"/>
                  </a:lnTo>
                  <a:lnTo>
                    <a:pt x="954" y="1260"/>
                  </a:lnTo>
                  <a:cubicBezTo>
                    <a:pt x="941" y="1277"/>
                    <a:pt x="924" y="1290"/>
                    <a:pt x="905" y="1300"/>
                  </a:cubicBezTo>
                  <a:lnTo>
                    <a:pt x="873" y="1316"/>
                  </a:lnTo>
                  <a:lnTo>
                    <a:pt x="948" y="1226"/>
                  </a:lnTo>
                  <a:lnTo>
                    <a:pt x="924" y="1306"/>
                  </a:lnTo>
                  <a:cubicBezTo>
                    <a:pt x="920" y="1320"/>
                    <a:pt x="914" y="1333"/>
                    <a:pt x="906" y="1346"/>
                  </a:cubicBezTo>
                  <a:lnTo>
                    <a:pt x="874" y="1394"/>
                  </a:lnTo>
                  <a:lnTo>
                    <a:pt x="886" y="1372"/>
                  </a:lnTo>
                  <a:lnTo>
                    <a:pt x="854" y="1444"/>
                  </a:lnTo>
                  <a:cubicBezTo>
                    <a:pt x="843" y="1467"/>
                    <a:pt x="827" y="1487"/>
                    <a:pt x="807" y="1502"/>
                  </a:cubicBezTo>
                  <a:lnTo>
                    <a:pt x="775" y="1526"/>
                  </a:lnTo>
                  <a:cubicBezTo>
                    <a:pt x="738" y="1554"/>
                    <a:pt x="689" y="1563"/>
                    <a:pt x="644" y="1549"/>
                  </a:cubicBezTo>
                  <a:cubicBezTo>
                    <a:pt x="599" y="1536"/>
                    <a:pt x="563" y="1502"/>
                    <a:pt x="547" y="1458"/>
                  </a:cubicBezTo>
                  <a:lnTo>
                    <a:pt x="516" y="1371"/>
                  </a:lnTo>
                  <a:lnTo>
                    <a:pt x="492" y="1307"/>
                  </a:lnTo>
                  <a:lnTo>
                    <a:pt x="526" y="1360"/>
                  </a:lnTo>
                  <a:lnTo>
                    <a:pt x="494" y="1328"/>
                  </a:lnTo>
                  <a:lnTo>
                    <a:pt x="703" y="1328"/>
                  </a:lnTo>
                  <a:lnTo>
                    <a:pt x="671" y="1360"/>
                  </a:lnTo>
                  <a:cubicBezTo>
                    <a:pt x="634" y="1397"/>
                    <a:pt x="581" y="1412"/>
                    <a:pt x="531" y="1399"/>
                  </a:cubicBezTo>
                  <a:lnTo>
                    <a:pt x="499" y="1391"/>
                  </a:lnTo>
                  <a:lnTo>
                    <a:pt x="672" y="1302"/>
                  </a:lnTo>
                  <a:lnTo>
                    <a:pt x="640" y="1382"/>
                  </a:lnTo>
                  <a:cubicBezTo>
                    <a:pt x="612" y="1451"/>
                    <a:pt x="538" y="1489"/>
                    <a:pt x="467" y="1471"/>
                  </a:cubicBezTo>
                  <a:lnTo>
                    <a:pt x="435" y="1463"/>
                  </a:lnTo>
                  <a:lnTo>
                    <a:pt x="615" y="1353"/>
                  </a:lnTo>
                  <a:lnTo>
                    <a:pt x="591" y="1457"/>
                  </a:lnTo>
                  <a:cubicBezTo>
                    <a:pt x="587" y="1471"/>
                    <a:pt x="582" y="1484"/>
                    <a:pt x="575" y="1497"/>
                  </a:cubicBezTo>
                  <a:lnTo>
                    <a:pt x="543" y="1553"/>
                  </a:lnTo>
                  <a:cubicBezTo>
                    <a:pt x="539" y="1560"/>
                    <a:pt x="535" y="1566"/>
                    <a:pt x="530" y="1572"/>
                  </a:cubicBezTo>
                  <a:lnTo>
                    <a:pt x="498" y="1612"/>
                  </a:lnTo>
                  <a:cubicBezTo>
                    <a:pt x="470" y="1647"/>
                    <a:pt x="427" y="1667"/>
                    <a:pt x="382" y="1667"/>
                  </a:cubicBezTo>
                  <a:cubicBezTo>
                    <a:pt x="338" y="1667"/>
                    <a:pt x="295" y="1647"/>
                    <a:pt x="267" y="1612"/>
                  </a:cubicBezTo>
                  <a:lnTo>
                    <a:pt x="246" y="1584"/>
                  </a:lnTo>
                  <a:lnTo>
                    <a:pt x="214" y="1552"/>
                  </a:lnTo>
                  <a:cubicBezTo>
                    <a:pt x="205" y="1543"/>
                    <a:pt x="196" y="1532"/>
                    <a:pt x="190" y="1521"/>
                  </a:cubicBezTo>
                  <a:lnTo>
                    <a:pt x="158" y="1465"/>
                  </a:lnTo>
                  <a:lnTo>
                    <a:pt x="333" y="1532"/>
                  </a:lnTo>
                  <a:lnTo>
                    <a:pt x="309" y="1540"/>
                  </a:lnTo>
                  <a:lnTo>
                    <a:pt x="408" y="1427"/>
                  </a:lnTo>
                  <a:lnTo>
                    <a:pt x="376" y="1595"/>
                  </a:lnTo>
                  <a:cubicBezTo>
                    <a:pt x="373" y="1609"/>
                    <a:pt x="369" y="1621"/>
                    <a:pt x="363" y="1634"/>
                  </a:cubicBezTo>
                  <a:lnTo>
                    <a:pt x="331" y="1698"/>
                  </a:lnTo>
                  <a:lnTo>
                    <a:pt x="339" y="1678"/>
                  </a:lnTo>
                  <a:lnTo>
                    <a:pt x="307" y="1774"/>
                  </a:lnTo>
                  <a:cubicBezTo>
                    <a:pt x="281" y="1852"/>
                    <a:pt x="197" y="1894"/>
                    <a:pt x="120" y="1868"/>
                  </a:cubicBezTo>
                  <a:cubicBezTo>
                    <a:pt x="42" y="1842"/>
                    <a:pt x="0" y="1758"/>
                    <a:pt x="26" y="1681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34"/>
            <p:cNvSpPr>
              <a:spLocks/>
            </p:cNvSpPr>
            <p:nvPr/>
          </p:nvSpPr>
          <p:spPr bwMode="auto">
            <a:xfrm>
              <a:off x="4647" y="1817"/>
              <a:ext cx="111" cy="208"/>
            </a:xfrm>
            <a:custGeom>
              <a:avLst/>
              <a:gdLst>
                <a:gd name="T0" fmla="*/ 9 w 1831"/>
                <a:gd name="T1" fmla="*/ 186 h 3407"/>
                <a:gd name="T2" fmla="*/ 16 w 1831"/>
                <a:gd name="T3" fmla="*/ 187 h 3407"/>
                <a:gd name="T4" fmla="*/ 10 w 1831"/>
                <a:gd name="T5" fmla="*/ 188 h 3407"/>
                <a:gd name="T6" fmla="*/ 13 w 1831"/>
                <a:gd name="T7" fmla="*/ 177 h 3407"/>
                <a:gd name="T8" fmla="*/ 21 w 1831"/>
                <a:gd name="T9" fmla="*/ 171 h 3407"/>
                <a:gd name="T10" fmla="*/ 19 w 1831"/>
                <a:gd name="T11" fmla="*/ 172 h 3407"/>
                <a:gd name="T12" fmla="*/ 22 w 1831"/>
                <a:gd name="T13" fmla="*/ 160 h 3407"/>
                <a:gd name="T14" fmla="*/ 24 w 1831"/>
                <a:gd name="T15" fmla="*/ 155 h 3407"/>
                <a:gd name="T16" fmla="*/ 38 w 1831"/>
                <a:gd name="T17" fmla="*/ 145 h 3407"/>
                <a:gd name="T18" fmla="*/ 30 w 1831"/>
                <a:gd name="T19" fmla="*/ 146 h 3407"/>
                <a:gd name="T20" fmla="*/ 33 w 1831"/>
                <a:gd name="T21" fmla="*/ 126 h 3407"/>
                <a:gd name="T22" fmla="*/ 38 w 1831"/>
                <a:gd name="T23" fmla="*/ 107 h 3407"/>
                <a:gd name="T24" fmla="*/ 46 w 1831"/>
                <a:gd name="T25" fmla="*/ 83 h 3407"/>
                <a:gd name="T26" fmla="*/ 46 w 1831"/>
                <a:gd name="T27" fmla="*/ 80 h 3407"/>
                <a:gd name="T28" fmla="*/ 47 w 1831"/>
                <a:gd name="T29" fmla="*/ 75 h 3407"/>
                <a:gd name="T30" fmla="*/ 54 w 1831"/>
                <a:gd name="T31" fmla="*/ 51 h 3407"/>
                <a:gd name="T32" fmla="*/ 56 w 1831"/>
                <a:gd name="T33" fmla="*/ 48 h 3407"/>
                <a:gd name="T34" fmla="*/ 59 w 1831"/>
                <a:gd name="T35" fmla="*/ 37 h 3407"/>
                <a:gd name="T36" fmla="*/ 62 w 1831"/>
                <a:gd name="T37" fmla="*/ 32 h 3407"/>
                <a:gd name="T38" fmla="*/ 65 w 1831"/>
                <a:gd name="T39" fmla="*/ 26 h 3407"/>
                <a:gd name="T40" fmla="*/ 68 w 1831"/>
                <a:gd name="T41" fmla="*/ 23 h 3407"/>
                <a:gd name="T42" fmla="*/ 84 w 1831"/>
                <a:gd name="T43" fmla="*/ 21 h 3407"/>
                <a:gd name="T44" fmla="*/ 77 w 1831"/>
                <a:gd name="T45" fmla="*/ 25 h 3407"/>
                <a:gd name="T46" fmla="*/ 84 w 1831"/>
                <a:gd name="T47" fmla="*/ 23 h 3407"/>
                <a:gd name="T48" fmla="*/ 80 w 1831"/>
                <a:gd name="T49" fmla="*/ 18 h 3407"/>
                <a:gd name="T50" fmla="*/ 87 w 1831"/>
                <a:gd name="T51" fmla="*/ 6 h 3407"/>
                <a:gd name="T52" fmla="*/ 100 w 1831"/>
                <a:gd name="T53" fmla="*/ 14 h 3407"/>
                <a:gd name="T54" fmla="*/ 87 w 1831"/>
                <a:gd name="T55" fmla="*/ 16 h 3407"/>
                <a:gd name="T56" fmla="*/ 92 w 1831"/>
                <a:gd name="T57" fmla="*/ 7 h 3407"/>
                <a:gd name="T58" fmla="*/ 108 w 1831"/>
                <a:gd name="T59" fmla="*/ 16 h 3407"/>
                <a:gd name="T60" fmla="*/ 105 w 1831"/>
                <a:gd name="T61" fmla="*/ 21 h 3407"/>
                <a:gd name="T62" fmla="*/ 93 w 1831"/>
                <a:gd name="T63" fmla="*/ 33 h 3407"/>
                <a:gd name="T64" fmla="*/ 86 w 1831"/>
                <a:gd name="T65" fmla="*/ 23 h 3407"/>
                <a:gd name="T66" fmla="*/ 96 w 1831"/>
                <a:gd name="T67" fmla="*/ 24 h 3407"/>
                <a:gd name="T68" fmla="*/ 93 w 1831"/>
                <a:gd name="T69" fmla="*/ 35 h 3407"/>
                <a:gd name="T70" fmla="*/ 87 w 1831"/>
                <a:gd name="T71" fmla="*/ 40 h 3407"/>
                <a:gd name="T72" fmla="*/ 72 w 1831"/>
                <a:gd name="T73" fmla="*/ 37 h 3407"/>
                <a:gd name="T74" fmla="*/ 84 w 1831"/>
                <a:gd name="T75" fmla="*/ 30 h 3407"/>
                <a:gd name="T76" fmla="*/ 77 w 1831"/>
                <a:gd name="T77" fmla="*/ 37 h 3407"/>
                <a:gd name="T78" fmla="*/ 79 w 1831"/>
                <a:gd name="T79" fmla="*/ 40 h 3407"/>
                <a:gd name="T80" fmla="*/ 71 w 1831"/>
                <a:gd name="T81" fmla="*/ 47 h 3407"/>
                <a:gd name="T82" fmla="*/ 74 w 1831"/>
                <a:gd name="T83" fmla="*/ 53 h 3407"/>
                <a:gd name="T84" fmla="*/ 68 w 1831"/>
                <a:gd name="T85" fmla="*/ 60 h 3407"/>
                <a:gd name="T86" fmla="*/ 67 w 1831"/>
                <a:gd name="T87" fmla="*/ 68 h 3407"/>
                <a:gd name="T88" fmla="*/ 63 w 1831"/>
                <a:gd name="T89" fmla="*/ 85 h 3407"/>
                <a:gd name="T90" fmla="*/ 58 w 1831"/>
                <a:gd name="T91" fmla="*/ 96 h 3407"/>
                <a:gd name="T92" fmla="*/ 58 w 1831"/>
                <a:gd name="T93" fmla="*/ 105 h 3407"/>
                <a:gd name="T94" fmla="*/ 52 w 1831"/>
                <a:gd name="T95" fmla="*/ 124 h 3407"/>
                <a:gd name="T96" fmla="*/ 47 w 1831"/>
                <a:gd name="T97" fmla="*/ 151 h 3407"/>
                <a:gd name="T98" fmla="*/ 39 w 1831"/>
                <a:gd name="T99" fmla="*/ 163 h 3407"/>
                <a:gd name="T100" fmla="*/ 42 w 1831"/>
                <a:gd name="T101" fmla="*/ 156 h 3407"/>
                <a:gd name="T102" fmla="*/ 39 w 1831"/>
                <a:gd name="T103" fmla="*/ 166 h 3407"/>
                <a:gd name="T104" fmla="*/ 35 w 1831"/>
                <a:gd name="T105" fmla="*/ 179 h 3407"/>
                <a:gd name="T106" fmla="*/ 27 w 1831"/>
                <a:gd name="T107" fmla="*/ 188 h 3407"/>
                <a:gd name="T108" fmla="*/ 19 w 1831"/>
                <a:gd name="T109" fmla="*/ 188 h 3407"/>
                <a:gd name="T110" fmla="*/ 26 w 1831"/>
                <a:gd name="T111" fmla="*/ 195 h 3407"/>
                <a:gd name="T112" fmla="*/ 13 w 1831"/>
                <a:gd name="T113" fmla="*/ 205 h 3407"/>
                <a:gd name="T114" fmla="*/ 8 w 1831"/>
                <a:gd name="T115" fmla="*/ 202 h 3407"/>
                <a:gd name="T116" fmla="*/ 7 w 1831"/>
                <a:gd name="T117" fmla="*/ 206 h 34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831" h="3407">
                  <a:moveTo>
                    <a:pt x="32" y="3180"/>
                  </a:moveTo>
                  <a:lnTo>
                    <a:pt x="56" y="3124"/>
                  </a:lnTo>
                  <a:cubicBezTo>
                    <a:pt x="72" y="3087"/>
                    <a:pt x="103" y="3058"/>
                    <a:pt x="142" y="3043"/>
                  </a:cubicBezTo>
                  <a:cubicBezTo>
                    <a:pt x="180" y="3029"/>
                    <a:pt x="222" y="3032"/>
                    <a:pt x="259" y="3050"/>
                  </a:cubicBezTo>
                  <a:lnTo>
                    <a:pt x="291" y="3066"/>
                  </a:lnTo>
                  <a:lnTo>
                    <a:pt x="260" y="3055"/>
                  </a:lnTo>
                  <a:lnTo>
                    <a:pt x="292" y="3063"/>
                  </a:lnTo>
                  <a:lnTo>
                    <a:pt x="133" y="3124"/>
                  </a:lnTo>
                  <a:lnTo>
                    <a:pt x="165" y="3076"/>
                  </a:lnTo>
                  <a:lnTo>
                    <a:pt x="145" y="3120"/>
                  </a:lnTo>
                  <a:lnTo>
                    <a:pt x="177" y="3000"/>
                  </a:lnTo>
                  <a:lnTo>
                    <a:pt x="212" y="2896"/>
                  </a:lnTo>
                  <a:cubicBezTo>
                    <a:pt x="238" y="2818"/>
                    <a:pt x="322" y="2776"/>
                    <a:pt x="399" y="2802"/>
                  </a:cubicBezTo>
                  <a:lnTo>
                    <a:pt x="423" y="2810"/>
                  </a:lnTo>
                  <a:lnTo>
                    <a:pt x="341" y="2807"/>
                  </a:lnTo>
                  <a:lnTo>
                    <a:pt x="373" y="2799"/>
                  </a:lnTo>
                  <a:lnTo>
                    <a:pt x="285" y="2860"/>
                  </a:lnTo>
                  <a:lnTo>
                    <a:pt x="317" y="2812"/>
                  </a:lnTo>
                  <a:lnTo>
                    <a:pt x="299" y="2851"/>
                  </a:lnTo>
                  <a:lnTo>
                    <a:pt x="331" y="2747"/>
                  </a:lnTo>
                  <a:lnTo>
                    <a:pt x="360" y="2614"/>
                  </a:lnTo>
                  <a:cubicBezTo>
                    <a:pt x="363" y="2603"/>
                    <a:pt x="367" y="2591"/>
                    <a:pt x="372" y="2580"/>
                  </a:cubicBezTo>
                  <a:lnTo>
                    <a:pt x="404" y="2516"/>
                  </a:lnTo>
                  <a:lnTo>
                    <a:pt x="396" y="2536"/>
                  </a:lnTo>
                  <a:lnTo>
                    <a:pt x="420" y="2464"/>
                  </a:lnTo>
                  <a:cubicBezTo>
                    <a:pt x="434" y="2423"/>
                    <a:pt x="464" y="2390"/>
                    <a:pt x="504" y="2374"/>
                  </a:cubicBezTo>
                  <a:cubicBezTo>
                    <a:pt x="543" y="2357"/>
                    <a:pt x="588" y="2359"/>
                    <a:pt x="627" y="2378"/>
                  </a:cubicBezTo>
                  <a:lnTo>
                    <a:pt x="659" y="2394"/>
                  </a:lnTo>
                  <a:lnTo>
                    <a:pt x="455" y="2472"/>
                  </a:lnTo>
                  <a:lnTo>
                    <a:pt x="487" y="2392"/>
                  </a:lnTo>
                  <a:lnTo>
                    <a:pt x="478" y="2422"/>
                  </a:lnTo>
                  <a:lnTo>
                    <a:pt x="510" y="2230"/>
                  </a:lnTo>
                  <a:lnTo>
                    <a:pt x="543" y="2065"/>
                  </a:lnTo>
                  <a:lnTo>
                    <a:pt x="578" y="1942"/>
                  </a:lnTo>
                  <a:lnTo>
                    <a:pt x="606" y="1867"/>
                  </a:lnTo>
                  <a:lnTo>
                    <a:pt x="632" y="1749"/>
                  </a:lnTo>
                  <a:lnTo>
                    <a:pt x="667" y="1635"/>
                  </a:lnTo>
                  <a:lnTo>
                    <a:pt x="694" y="1455"/>
                  </a:lnTo>
                  <a:cubicBezTo>
                    <a:pt x="700" y="1417"/>
                    <a:pt x="721" y="1383"/>
                    <a:pt x="752" y="1360"/>
                  </a:cubicBezTo>
                  <a:lnTo>
                    <a:pt x="784" y="1336"/>
                  </a:lnTo>
                  <a:lnTo>
                    <a:pt x="728" y="1423"/>
                  </a:lnTo>
                  <a:lnTo>
                    <a:pt x="752" y="1311"/>
                  </a:lnTo>
                  <a:cubicBezTo>
                    <a:pt x="754" y="1303"/>
                    <a:pt x="756" y="1295"/>
                    <a:pt x="759" y="1288"/>
                  </a:cubicBezTo>
                  <a:lnTo>
                    <a:pt x="791" y="1208"/>
                  </a:lnTo>
                  <a:lnTo>
                    <a:pt x="783" y="1235"/>
                  </a:lnTo>
                  <a:lnTo>
                    <a:pt x="815" y="1067"/>
                  </a:lnTo>
                  <a:lnTo>
                    <a:pt x="849" y="936"/>
                  </a:lnTo>
                  <a:lnTo>
                    <a:pt x="884" y="832"/>
                  </a:lnTo>
                  <a:cubicBezTo>
                    <a:pt x="891" y="810"/>
                    <a:pt x="904" y="790"/>
                    <a:pt x="920" y="774"/>
                  </a:cubicBezTo>
                  <a:lnTo>
                    <a:pt x="952" y="742"/>
                  </a:lnTo>
                  <a:lnTo>
                    <a:pt x="924" y="780"/>
                  </a:lnTo>
                  <a:lnTo>
                    <a:pt x="948" y="732"/>
                  </a:lnTo>
                  <a:lnTo>
                    <a:pt x="935" y="771"/>
                  </a:lnTo>
                  <a:lnTo>
                    <a:pt x="967" y="603"/>
                  </a:lnTo>
                  <a:cubicBezTo>
                    <a:pt x="976" y="557"/>
                    <a:pt x="1005" y="519"/>
                    <a:pt x="1046" y="498"/>
                  </a:cubicBezTo>
                  <a:lnTo>
                    <a:pt x="1078" y="482"/>
                  </a:lnTo>
                  <a:lnTo>
                    <a:pt x="1021" y="532"/>
                  </a:lnTo>
                  <a:lnTo>
                    <a:pt x="1053" y="484"/>
                  </a:lnTo>
                  <a:lnTo>
                    <a:pt x="1036" y="520"/>
                  </a:lnTo>
                  <a:lnTo>
                    <a:pt x="1068" y="424"/>
                  </a:lnTo>
                  <a:cubicBezTo>
                    <a:pt x="1080" y="386"/>
                    <a:pt x="1107" y="356"/>
                    <a:pt x="1142" y="338"/>
                  </a:cubicBezTo>
                  <a:lnTo>
                    <a:pt x="1174" y="322"/>
                  </a:lnTo>
                  <a:lnTo>
                    <a:pt x="1114" y="378"/>
                  </a:lnTo>
                  <a:lnTo>
                    <a:pt x="1138" y="338"/>
                  </a:lnTo>
                  <a:cubicBezTo>
                    <a:pt x="1165" y="293"/>
                    <a:pt x="1213" y="266"/>
                    <a:pt x="1266" y="266"/>
                  </a:cubicBezTo>
                  <a:cubicBezTo>
                    <a:pt x="1319" y="267"/>
                    <a:pt x="1367" y="295"/>
                    <a:pt x="1393" y="341"/>
                  </a:cubicBezTo>
                  <a:lnTo>
                    <a:pt x="1425" y="397"/>
                  </a:lnTo>
                  <a:lnTo>
                    <a:pt x="1464" y="482"/>
                  </a:lnTo>
                  <a:lnTo>
                    <a:pt x="1262" y="410"/>
                  </a:lnTo>
                  <a:lnTo>
                    <a:pt x="1294" y="394"/>
                  </a:lnTo>
                  <a:cubicBezTo>
                    <a:pt x="1315" y="384"/>
                    <a:pt x="1337" y="378"/>
                    <a:pt x="1360" y="378"/>
                  </a:cubicBezTo>
                  <a:lnTo>
                    <a:pt x="1392" y="378"/>
                  </a:lnTo>
                  <a:lnTo>
                    <a:pt x="1250" y="486"/>
                  </a:lnTo>
                  <a:lnTo>
                    <a:pt x="1282" y="374"/>
                  </a:lnTo>
                  <a:lnTo>
                    <a:pt x="1312" y="300"/>
                  </a:lnTo>
                  <a:lnTo>
                    <a:pt x="1305" y="320"/>
                  </a:lnTo>
                  <a:lnTo>
                    <a:pt x="1337" y="200"/>
                  </a:lnTo>
                  <a:cubicBezTo>
                    <a:pt x="1350" y="153"/>
                    <a:pt x="1386" y="115"/>
                    <a:pt x="1432" y="99"/>
                  </a:cubicBezTo>
                  <a:cubicBezTo>
                    <a:pt x="1479" y="83"/>
                    <a:pt x="1530" y="91"/>
                    <a:pt x="1569" y="120"/>
                  </a:cubicBezTo>
                  <a:lnTo>
                    <a:pt x="1601" y="144"/>
                  </a:lnTo>
                  <a:cubicBezTo>
                    <a:pt x="1629" y="165"/>
                    <a:pt x="1649" y="195"/>
                    <a:pt x="1657" y="229"/>
                  </a:cubicBezTo>
                  <a:lnTo>
                    <a:pt x="1689" y="365"/>
                  </a:lnTo>
                  <a:lnTo>
                    <a:pt x="1407" y="344"/>
                  </a:lnTo>
                  <a:lnTo>
                    <a:pt x="1439" y="264"/>
                  </a:lnTo>
                  <a:lnTo>
                    <a:pt x="1480" y="189"/>
                  </a:lnTo>
                  <a:lnTo>
                    <a:pt x="1496" y="148"/>
                  </a:lnTo>
                  <a:cubicBezTo>
                    <a:pt x="1502" y="136"/>
                    <a:pt x="1509" y="124"/>
                    <a:pt x="1517" y="114"/>
                  </a:cubicBezTo>
                  <a:lnTo>
                    <a:pt x="1549" y="74"/>
                  </a:lnTo>
                  <a:cubicBezTo>
                    <a:pt x="1600" y="10"/>
                    <a:pt x="1693" y="0"/>
                    <a:pt x="1757" y="51"/>
                  </a:cubicBezTo>
                  <a:cubicBezTo>
                    <a:pt x="1821" y="102"/>
                    <a:pt x="1831" y="195"/>
                    <a:pt x="1780" y="259"/>
                  </a:cubicBezTo>
                  <a:lnTo>
                    <a:pt x="1748" y="299"/>
                  </a:lnTo>
                  <a:lnTo>
                    <a:pt x="1769" y="265"/>
                  </a:lnTo>
                  <a:lnTo>
                    <a:pt x="1737" y="336"/>
                  </a:lnTo>
                  <a:lnTo>
                    <a:pt x="1714" y="373"/>
                  </a:lnTo>
                  <a:lnTo>
                    <a:pt x="1682" y="453"/>
                  </a:lnTo>
                  <a:cubicBezTo>
                    <a:pt x="1658" y="513"/>
                    <a:pt x="1598" y="551"/>
                    <a:pt x="1533" y="546"/>
                  </a:cubicBezTo>
                  <a:cubicBezTo>
                    <a:pt x="1469" y="541"/>
                    <a:pt x="1415" y="495"/>
                    <a:pt x="1400" y="432"/>
                  </a:cubicBezTo>
                  <a:lnTo>
                    <a:pt x="1368" y="296"/>
                  </a:lnTo>
                  <a:lnTo>
                    <a:pt x="1424" y="381"/>
                  </a:lnTo>
                  <a:lnTo>
                    <a:pt x="1392" y="357"/>
                  </a:lnTo>
                  <a:lnTo>
                    <a:pt x="1623" y="277"/>
                  </a:lnTo>
                  <a:lnTo>
                    <a:pt x="1591" y="397"/>
                  </a:lnTo>
                  <a:cubicBezTo>
                    <a:pt x="1590" y="403"/>
                    <a:pt x="1587" y="410"/>
                    <a:pt x="1585" y="417"/>
                  </a:cubicBezTo>
                  <a:lnTo>
                    <a:pt x="1567" y="455"/>
                  </a:lnTo>
                  <a:lnTo>
                    <a:pt x="1535" y="567"/>
                  </a:lnTo>
                  <a:cubicBezTo>
                    <a:pt x="1517" y="631"/>
                    <a:pt x="1459" y="674"/>
                    <a:pt x="1392" y="674"/>
                  </a:cubicBezTo>
                  <a:lnTo>
                    <a:pt x="1360" y="674"/>
                  </a:lnTo>
                  <a:lnTo>
                    <a:pt x="1427" y="659"/>
                  </a:lnTo>
                  <a:lnTo>
                    <a:pt x="1395" y="675"/>
                  </a:lnTo>
                  <a:cubicBezTo>
                    <a:pt x="1359" y="693"/>
                    <a:pt x="1317" y="695"/>
                    <a:pt x="1278" y="682"/>
                  </a:cubicBezTo>
                  <a:cubicBezTo>
                    <a:pt x="1240" y="668"/>
                    <a:pt x="1210" y="640"/>
                    <a:pt x="1193" y="603"/>
                  </a:cubicBezTo>
                  <a:lnTo>
                    <a:pt x="1168" y="544"/>
                  </a:lnTo>
                  <a:lnTo>
                    <a:pt x="1136" y="488"/>
                  </a:lnTo>
                  <a:lnTo>
                    <a:pt x="1391" y="491"/>
                  </a:lnTo>
                  <a:lnTo>
                    <a:pt x="1367" y="531"/>
                  </a:lnTo>
                  <a:cubicBezTo>
                    <a:pt x="1353" y="555"/>
                    <a:pt x="1332" y="574"/>
                    <a:pt x="1307" y="587"/>
                  </a:cubicBezTo>
                  <a:lnTo>
                    <a:pt x="1275" y="603"/>
                  </a:lnTo>
                  <a:lnTo>
                    <a:pt x="1349" y="517"/>
                  </a:lnTo>
                  <a:lnTo>
                    <a:pt x="1317" y="613"/>
                  </a:lnTo>
                  <a:cubicBezTo>
                    <a:pt x="1313" y="626"/>
                    <a:pt x="1307" y="638"/>
                    <a:pt x="1300" y="649"/>
                  </a:cubicBezTo>
                  <a:lnTo>
                    <a:pt x="1268" y="697"/>
                  </a:lnTo>
                  <a:cubicBezTo>
                    <a:pt x="1253" y="718"/>
                    <a:pt x="1234" y="735"/>
                    <a:pt x="1211" y="747"/>
                  </a:cubicBezTo>
                  <a:lnTo>
                    <a:pt x="1179" y="763"/>
                  </a:lnTo>
                  <a:lnTo>
                    <a:pt x="1258" y="658"/>
                  </a:lnTo>
                  <a:lnTo>
                    <a:pt x="1226" y="826"/>
                  </a:lnTo>
                  <a:cubicBezTo>
                    <a:pt x="1223" y="840"/>
                    <a:pt x="1219" y="852"/>
                    <a:pt x="1213" y="865"/>
                  </a:cubicBezTo>
                  <a:lnTo>
                    <a:pt x="1189" y="913"/>
                  </a:lnTo>
                  <a:cubicBezTo>
                    <a:pt x="1182" y="927"/>
                    <a:pt x="1172" y="940"/>
                    <a:pt x="1161" y="951"/>
                  </a:cubicBezTo>
                  <a:lnTo>
                    <a:pt x="1129" y="983"/>
                  </a:lnTo>
                  <a:lnTo>
                    <a:pt x="1165" y="925"/>
                  </a:lnTo>
                  <a:lnTo>
                    <a:pt x="1135" y="1013"/>
                  </a:lnTo>
                  <a:lnTo>
                    <a:pt x="1106" y="1122"/>
                  </a:lnTo>
                  <a:lnTo>
                    <a:pt x="1074" y="1290"/>
                  </a:lnTo>
                  <a:cubicBezTo>
                    <a:pt x="1072" y="1299"/>
                    <a:pt x="1069" y="1309"/>
                    <a:pt x="1066" y="1317"/>
                  </a:cubicBezTo>
                  <a:lnTo>
                    <a:pt x="1034" y="1397"/>
                  </a:lnTo>
                  <a:lnTo>
                    <a:pt x="1041" y="1373"/>
                  </a:lnTo>
                  <a:lnTo>
                    <a:pt x="1017" y="1485"/>
                  </a:lnTo>
                  <a:cubicBezTo>
                    <a:pt x="1010" y="1520"/>
                    <a:pt x="990" y="1551"/>
                    <a:pt x="961" y="1573"/>
                  </a:cubicBezTo>
                  <a:lnTo>
                    <a:pt x="929" y="1597"/>
                  </a:lnTo>
                  <a:lnTo>
                    <a:pt x="987" y="1502"/>
                  </a:lnTo>
                  <a:lnTo>
                    <a:pt x="950" y="1722"/>
                  </a:lnTo>
                  <a:lnTo>
                    <a:pt x="921" y="1816"/>
                  </a:lnTo>
                  <a:lnTo>
                    <a:pt x="883" y="1970"/>
                  </a:lnTo>
                  <a:lnTo>
                    <a:pt x="863" y="2023"/>
                  </a:lnTo>
                  <a:lnTo>
                    <a:pt x="834" y="2123"/>
                  </a:lnTo>
                  <a:lnTo>
                    <a:pt x="802" y="2279"/>
                  </a:lnTo>
                  <a:lnTo>
                    <a:pt x="770" y="2471"/>
                  </a:lnTo>
                  <a:cubicBezTo>
                    <a:pt x="769" y="2481"/>
                    <a:pt x="766" y="2492"/>
                    <a:pt x="762" y="2501"/>
                  </a:cubicBezTo>
                  <a:lnTo>
                    <a:pt x="730" y="2581"/>
                  </a:lnTo>
                  <a:cubicBezTo>
                    <a:pt x="715" y="2620"/>
                    <a:pt x="684" y="2650"/>
                    <a:pt x="645" y="2665"/>
                  </a:cubicBezTo>
                  <a:cubicBezTo>
                    <a:pt x="606" y="2680"/>
                    <a:pt x="563" y="2677"/>
                    <a:pt x="526" y="2659"/>
                  </a:cubicBezTo>
                  <a:lnTo>
                    <a:pt x="494" y="2643"/>
                  </a:lnTo>
                  <a:lnTo>
                    <a:pt x="701" y="2557"/>
                  </a:lnTo>
                  <a:lnTo>
                    <a:pt x="677" y="2629"/>
                  </a:lnTo>
                  <a:cubicBezTo>
                    <a:pt x="675" y="2636"/>
                    <a:pt x="672" y="2642"/>
                    <a:pt x="669" y="2649"/>
                  </a:cubicBezTo>
                  <a:lnTo>
                    <a:pt x="637" y="2713"/>
                  </a:lnTo>
                  <a:lnTo>
                    <a:pt x="649" y="2679"/>
                  </a:lnTo>
                  <a:lnTo>
                    <a:pt x="614" y="2834"/>
                  </a:lnTo>
                  <a:lnTo>
                    <a:pt x="582" y="2938"/>
                  </a:lnTo>
                  <a:cubicBezTo>
                    <a:pt x="578" y="2952"/>
                    <a:pt x="572" y="2965"/>
                    <a:pt x="564" y="2977"/>
                  </a:cubicBezTo>
                  <a:lnTo>
                    <a:pt x="532" y="3025"/>
                  </a:lnTo>
                  <a:cubicBezTo>
                    <a:pt x="511" y="3055"/>
                    <a:pt x="480" y="3077"/>
                    <a:pt x="444" y="3086"/>
                  </a:cubicBezTo>
                  <a:lnTo>
                    <a:pt x="412" y="3094"/>
                  </a:lnTo>
                  <a:cubicBezTo>
                    <a:pt x="385" y="3101"/>
                    <a:pt x="356" y="3100"/>
                    <a:pt x="330" y="3091"/>
                  </a:cubicBezTo>
                  <a:lnTo>
                    <a:pt x="306" y="3083"/>
                  </a:lnTo>
                  <a:lnTo>
                    <a:pt x="493" y="2989"/>
                  </a:lnTo>
                  <a:lnTo>
                    <a:pt x="463" y="3077"/>
                  </a:lnTo>
                  <a:lnTo>
                    <a:pt x="431" y="3197"/>
                  </a:lnTo>
                  <a:cubicBezTo>
                    <a:pt x="427" y="3212"/>
                    <a:pt x="421" y="3227"/>
                    <a:pt x="412" y="3241"/>
                  </a:cubicBezTo>
                  <a:lnTo>
                    <a:pt x="380" y="3289"/>
                  </a:lnTo>
                  <a:cubicBezTo>
                    <a:pt x="345" y="3341"/>
                    <a:pt x="281" y="3365"/>
                    <a:pt x="221" y="3350"/>
                  </a:cubicBezTo>
                  <a:lnTo>
                    <a:pt x="189" y="3342"/>
                  </a:lnTo>
                  <a:cubicBezTo>
                    <a:pt x="178" y="3339"/>
                    <a:pt x="168" y="3336"/>
                    <a:pt x="158" y="3331"/>
                  </a:cubicBezTo>
                  <a:lnTo>
                    <a:pt x="126" y="3315"/>
                  </a:lnTo>
                  <a:lnTo>
                    <a:pt x="329" y="3241"/>
                  </a:lnTo>
                  <a:lnTo>
                    <a:pt x="305" y="3297"/>
                  </a:lnTo>
                  <a:cubicBezTo>
                    <a:pt x="272" y="3372"/>
                    <a:pt x="185" y="3407"/>
                    <a:pt x="110" y="3375"/>
                  </a:cubicBezTo>
                  <a:cubicBezTo>
                    <a:pt x="35" y="3342"/>
                    <a:pt x="0" y="3255"/>
                    <a:pt x="32" y="3180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35"/>
            <p:cNvSpPr>
              <a:spLocks/>
            </p:cNvSpPr>
            <p:nvPr/>
          </p:nvSpPr>
          <p:spPr bwMode="auto">
            <a:xfrm>
              <a:off x="4738" y="1752"/>
              <a:ext cx="112" cy="85"/>
            </a:xfrm>
            <a:custGeom>
              <a:avLst/>
              <a:gdLst>
                <a:gd name="T0" fmla="*/ 6 w 919"/>
                <a:gd name="T1" fmla="*/ 62 h 699"/>
                <a:gd name="T2" fmla="*/ 13 w 919"/>
                <a:gd name="T3" fmla="*/ 56 h 699"/>
                <a:gd name="T4" fmla="*/ 12 w 919"/>
                <a:gd name="T5" fmla="*/ 56 h 699"/>
                <a:gd name="T6" fmla="*/ 14 w 919"/>
                <a:gd name="T7" fmla="*/ 50 h 699"/>
                <a:gd name="T8" fmla="*/ 17 w 919"/>
                <a:gd name="T9" fmla="*/ 44 h 699"/>
                <a:gd name="T10" fmla="*/ 21 w 919"/>
                <a:gd name="T11" fmla="*/ 32 h 699"/>
                <a:gd name="T12" fmla="*/ 24 w 919"/>
                <a:gd name="T13" fmla="*/ 33 h 699"/>
                <a:gd name="T14" fmla="*/ 26 w 919"/>
                <a:gd name="T15" fmla="*/ 27 h 699"/>
                <a:gd name="T16" fmla="*/ 36 w 919"/>
                <a:gd name="T17" fmla="*/ 11 h 699"/>
                <a:gd name="T18" fmla="*/ 34 w 919"/>
                <a:gd name="T19" fmla="*/ 10 h 699"/>
                <a:gd name="T20" fmla="*/ 36 w 919"/>
                <a:gd name="T21" fmla="*/ 9 h 699"/>
                <a:gd name="T22" fmla="*/ 53 w 919"/>
                <a:gd name="T23" fmla="*/ 4 h 699"/>
                <a:gd name="T24" fmla="*/ 54 w 919"/>
                <a:gd name="T25" fmla="*/ 5 h 699"/>
                <a:gd name="T26" fmla="*/ 46 w 919"/>
                <a:gd name="T27" fmla="*/ 8 h 699"/>
                <a:gd name="T28" fmla="*/ 60 w 919"/>
                <a:gd name="T29" fmla="*/ 8 h 699"/>
                <a:gd name="T30" fmla="*/ 67 w 919"/>
                <a:gd name="T31" fmla="*/ 20 h 699"/>
                <a:gd name="T32" fmla="*/ 56 w 919"/>
                <a:gd name="T33" fmla="*/ 19 h 699"/>
                <a:gd name="T34" fmla="*/ 68 w 919"/>
                <a:gd name="T35" fmla="*/ 19 h 699"/>
                <a:gd name="T36" fmla="*/ 77 w 919"/>
                <a:gd name="T37" fmla="*/ 31 h 699"/>
                <a:gd name="T38" fmla="*/ 79 w 919"/>
                <a:gd name="T39" fmla="*/ 37 h 699"/>
                <a:gd name="T40" fmla="*/ 82 w 919"/>
                <a:gd name="T41" fmla="*/ 39 h 699"/>
                <a:gd name="T42" fmla="*/ 83 w 919"/>
                <a:gd name="T43" fmla="*/ 41 h 699"/>
                <a:gd name="T44" fmla="*/ 87 w 919"/>
                <a:gd name="T45" fmla="*/ 46 h 699"/>
                <a:gd name="T46" fmla="*/ 92 w 919"/>
                <a:gd name="T47" fmla="*/ 56 h 699"/>
                <a:gd name="T48" fmla="*/ 83 w 919"/>
                <a:gd name="T49" fmla="*/ 47 h 699"/>
                <a:gd name="T50" fmla="*/ 95 w 919"/>
                <a:gd name="T51" fmla="*/ 53 h 699"/>
                <a:gd name="T52" fmla="*/ 91 w 919"/>
                <a:gd name="T53" fmla="*/ 52 h 699"/>
                <a:gd name="T54" fmla="*/ 93 w 919"/>
                <a:gd name="T55" fmla="*/ 49 h 699"/>
                <a:gd name="T56" fmla="*/ 88 w 919"/>
                <a:gd name="T57" fmla="*/ 50 h 699"/>
                <a:gd name="T58" fmla="*/ 93 w 919"/>
                <a:gd name="T59" fmla="*/ 43 h 699"/>
                <a:gd name="T60" fmla="*/ 109 w 919"/>
                <a:gd name="T61" fmla="*/ 43 h 699"/>
                <a:gd name="T62" fmla="*/ 106 w 919"/>
                <a:gd name="T63" fmla="*/ 56 h 699"/>
                <a:gd name="T64" fmla="*/ 104 w 919"/>
                <a:gd name="T65" fmla="*/ 58 h 699"/>
                <a:gd name="T66" fmla="*/ 93 w 919"/>
                <a:gd name="T67" fmla="*/ 67 h 699"/>
                <a:gd name="T68" fmla="*/ 91 w 919"/>
                <a:gd name="T69" fmla="*/ 70 h 699"/>
                <a:gd name="T70" fmla="*/ 79 w 919"/>
                <a:gd name="T71" fmla="*/ 61 h 699"/>
                <a:gd name="T72" fmla="*/ 93 w 919"/>
                <a:gd name="T73" fmla="*/ 60 h 699"/>
                <a:gd name="T74" fmla="*/ 74 w 919"/>
                <a:gd name="T75" fmla="*/ 61 h 699"/>
                <a:gd name="T76" fmla="*/ 72 w 919"/>
                <a:gd name="T77" fmla="*/ 54 h 699"/>
                <a:gd name="T78" fmla="*/ 72 w 919"/>
                <a:gd name="T79" fmla="*/ 55 h 699"/>
                <a:gd name="T80" fmla="*/ 65 w 919"/>
                <a:gd name="T81" fmla="*/ 47 h 699"/>
                <a:gd name="T82" fmla="*/ 64 w 919"/>
                <a:gd name="T83" fmla="*/ 48 h 699"/>
                <a:gd name="T84" fmla="*/ 60 w 919"/>
                <a:gd name="T85" fmla="*/ 36 h 699"/>
                <a:gd name="T86" fmla="*/ 60 w 919"/>
                <a:gd name="T87" fmla="*/ 35 h 699"/>
                <a:gd name="T88" fmla="*/ 69 w 919"/>
                <a:gd name="T89" fmla="*/ 32 h 699"/>
                <a:gd name="T90" fmla="*/ 53 w 919"/>
                <a:gd name="T91" fmla="*/ 32 h 699"/>
                <a:gd name="T92" fmla="*/ 47 w 919"/>
                <a:gd name="T93" fmla="*/ 19 h 699"/>
                <a:gd name="T94" fmla="*/ 58 w 919"/>
                <a:gd name="T95" fmla="*/ 21 h 699"/>
                <a:gd name="T96" fmla="*/ 43 w 919"/>
                <a:gd name="T97" fmla="*/ 20 h 699"/>
                <a:gd name="T98" fmla="*/ 44 w 919"/>
                <a:gd name="T99" fmla="*/ 20 h 699"/>
                <a:gd name="T100" fmla="*/ 54 w 919"/>
                <a:gd name="T101" fmla="*/ 13 h 699"/>
                <a:gd name="T102" fmla="*/ 48 w 919"/>
                <a:gd name="T103" fmla="*/ 21 h 699"/>
                <a:gd name="T104" fmla="*/ 46 w 919"/>
                <a:gd name="T105" fmla="*/ 25 h 699"/>
                <a:gd name="T106" fmla="*/ 45 w 919"/>
                <a:gd name="T107" fmla="*/ 22 h 699"/>
                <a:gd name="T108" fmla="*/ 40 w 919"/>
                <a:gd name="T109" fmla="*/ 42 h 699"/>
                <a:gd name="T110" fmla="*/ 27 w 919"/>
                <a:gd name="T111" fmla="*/ 47 h 699"/>
                <a:gd name="T112" fmla="*/ 36 w 919"/>
                <a:gd name="T113" fmla="*/ 42 h 699"/>
                <a:gd name="T114" fmla="*/ 31 w 919"/>
                <a:gd name="T115" fmla="*/ 58 h 699"/>
                <a:gd name="T116" fmla="*/ 28 w 919"/>
                <a:gd name="T117" fmla="*/ 64 h 699"/>
                <a:gd name="T118" fmla="*/ 20 w 919"/>
                <a:gd name="T119" fmla="*/ 72 h 699"/>
                <a:gd name="T120" fmla="*/ 21 w 919"/>
                <a:gd name="T121" fmla="*/ 72 h 699"/>
                <a:gd name="T122" fmla="*/ 19 w 919"/>
                <a:gd name="T123" fmla="*/ 78 h 6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19" h="699">
                  <a:moveTo>
                    <a:pt x="15" y="588"/>
                  </a:moveTo>
                  <a:lnTo>
                    <a:pt x="31" y="548"/>
                  </a:lnTo>
                  <a:lnTo>
                    <a:pt x="51" y="511"/>
                  </a:lnTo>
                  <a:cubicBezTo>
                    <a:pt x="53" y="507"/>
                    <a:pt x="55" y="504"/>
                    <a:pt x="58" y="501"/>
                  </a:cubicBezTo>
                  <a:lnTo>
                    <a:pt x="74" y="481"/>
                  </a:lnTo>
                  <a:cubicBezTo>
                    <a:pt x="83" y="470"/>
                    <a:pt x="95" y="462"/>
                    <a:pt x="108" y="457"/>
                  </a:cubicBezTo>
                  <a:lnTo>
                    <a:pt x="120" y="453"/>
                  </a:lnTo>
                  <a:lnTo>
                    <a:pt x="86" y="477"/>
                  </a:lnTo>
                  <a:lnTo>
                    <a:pt x="102" y="457"/>
                  </a:lnTo>
                  <a:lnTo>
                    <a:pt x="89" y="480"/>
                  </a:lnTo>
                  <a:lnTo>
                    <a:pt x="105" y="432"/>
                  </a:lnTo>
                  <a:cubicBezTo>
                    <a:pt x="107" y="426"/>
                    <a:pt x="110" y="420"/>
                    <a:pt x="114" y="414"/>
                  </a:cubicBezTo>
                  <a:lnTo>
                    <a:pt x="130" y="390"/>
                  </a:lnTo>
                  <a:lnTo>
                    <a:pt x="121" y="408"/>
                  </a:lnTo>
                  <a:lnTo>
                    <a:pt x="137" y="360"/>
                  </a:lnTo>
                  <a:lnTo>
                    <a:pt x="152" y="307"/>
                  </a:lnTo>
                  <a:cubicBezTo>
                    <a:pt x="155" y="298"/>
                    <a:pt x="159" y="290"/>
                    <a:pt x="164" y="283"/>
                  </a:cubicBezTo>
                  <a:lnTo>
                    <a:pt x="176" y="267"/>
                  </a:lnTo>
                  <a:cubicBezTo>
                    <a:pt x="194" y="243"/>
                    <a:pt x="225" y="232"/>
                    <a:pt x="253" y="240"/>
                  </a:cubicBezTo>
                  <a:lnTo>
                    <a:pt x="269" y="244"/>
                  </a:lnTo>
                  <a:lnTo>
                    <a:pt x="194" y="269"/>
                  </a:lnTo>
                  <a:lnTo>
                    <a:pt x="210" y="249"/>
                  </a:lnTo>
                  <a:lnTo>
                    <a:pt x="197" y="272"/>
                  </a:lnTo>
                  <a:lnTo>
                    <a:pt x="213" y="224"/>
                  </a:lnTo>
                  <a:lnTo>
                    <a:pt x="227" y="153"/>
                  </a:lnTo>
                  <a:cubicBezTo>
                    <a:pt x="233" y="125"/>
                    <a:pt x="254" y="103"/>
                    <a:pt x="282" y="96"/>
                  </a:cubicBezTo>
                  <a:lnTo>
                    <a:pt x="298" y="92"/>
                  </a:lnTo>
                  <a:lnTo>
                    <a:pt x="256" y="119"/>
                  </a:lnTo>
                  <a:lnTo>
                    <a:pt x="268" y="103"/>
                  </a:lnTo>
                  <a:lnTo>
                    <a:pt x="282" y="82"/>
                  </a:lnTo>
                  <a:cubicBezTo>
                    <a:pt x="285" y="78"/>
                    <a:pt x="288" y="75"/>
                    <a:pt x="291" y="71"/>
                  </a:cubicBezTo>
                  <a:lnTo>
                    <a:pt x="307" y="55"/>
                  </a:lnTo>
                  <a:lnTo>
                    <a:pt x="293" y="74"/>
                  </a:lnTo>
                  <a:lnTo>
                    <a:pt x="309" y="42"/>
                  </a:lnTo>
                  <a:cubicBezTo>
                    <a:pt x="321" y="19"/>
                    <a:pt x="345" y="3"/>
                    <a:pt x="371" y="2"/>
                  </a:cubicBezTo>
                  <a:cubicBezTo>
                    <a:pt x="397" y="0"/>
                    <a:pt x="422" y="12"/>
                    <a:pt x="437" y="34"/>
                  </a:cubicBezTo>
                  <a:lnTo>
                    <a:pt x="453" y="58"/>
                  </a:lnTo>
                  <a:lnTo>
                    <a:pt x="425" y="33"/>
                  </a:lnTo>
                  <a:lnTo>
                    <a:pt x="441" y="41"/>
                  </a:lnTo>
                  <a:cubicBezTo>
                    <a:pt x="453" y="48"/>
                    <a:pt x="464" y="57"/>
                    <a:pt x="471" y="69"/>
                  </a:cubicBezTo>
                  <a:lnTo>
                    <a:pt x="483" y="89"/>
                  </a:lnTo>
                  <a:lnTo>
                    <a:pt x="375" y="68"/>
                  </a:lnTo>
                  <a:lnTo>
                    <a:pt x="391" y="56"/>
                  </a:lnTo>
                  <a:cubicBezTo>
                    <a:pt x="417" y="37"/>
                    <a:pt x="454" y="37"/>
                    <a:pt x="480" y="56"/>
                  </a:cubicBezTo>
                  <a:lnTo>
                    <a:pt x="496" y="68"/>
                  </a:lnTo>
                  <a:cubicBezTo>
                    <a:pt x="506" y="76"/>
                    <a:pt x="514" y="86"/>
                    <a:pt x="519" y="97"/>
                  </a:cubicBezTo>
                  <a:lnTo>
                    <a:pt x="535" y="133"/>
                  </a:lnTo>
                  <a:lnTo>
                    <a:pt x="550" y="162"/>
                  </a:lnTo>
                  <a:lnTo>
                    <a:pt x="561" y="178"/>
                  </a:lnTo>
                  <a:lnTo>
                    <a:pt x="447" y="167"/>
                  </a:lnTo>
                  <a:lnTo>
                    <a:pt x="459" y="155"/>
                  </a:lnTo>
                  <a:cubicBezTo>
                    <a:pt x="485" y="129"/>
                    <a:pt x="526" y="126"/>
                    <a:pt x="556" y="148"/>
                  </a:cubicBezTo>
                  <a:lnTo>
                    <a:pt x="572" y="160"/>
                  </a:lnTo>
                  <a:lnTo>
                    <a:pt x="561" y="153"/>
                  </a:lnTo>
                  <a:lnTo>
                    <a:pt x="577" y="161"/>
                  </a:lnTo>
                  <a:cubicBezTo>
                    <a:pt x="594" y="170"/>
                    <a:pt x="607" y="185"/>
                    <a:pt x="614" y="204"/>
                  </a:cubicBezTo>
                  <a:lnTo>
                    <a:pt x="630" y="252"/>
                  </a:lnTo>
                  <a:lnTo>
                    <a:pt x="647" y="316"/>
                  </a:lnTo>
                  <a:lnTo>
                    <a:pt x="635" y="291"/>
                  </a:lnTo>
                  <a:lnTo>
                    <a:pt x="647" y="307"/>
                  </a:lnTo>
                  <a:lnTo>
                    <a:pt x="587" y="277"/>
                  </a:lnTo>
                  <a:lnTo>
                    <a:pt x="603" y="277"/>
                  </a:lnTo>
                  <a:cubicBezTo>
                    <a:pt x="631" y="277"/>
                    <a:pt x="657" y="293"/>
                    <a:pt x="670" y="318"/>
                  </a:cubicBezTo>
                  <a:lnTo>
                    <a:pt x="686" y="350"/>
                  </a:lnTo>
                  <a:lnTo>
                    <a:pt x="664" y="324"/>
                  </a:lnTo>
                  <a:lnTo>
                    <a:pt x="680" y="336"/>
                  </a:lnTo>
                  <a:cubicBezTo>
                    <a:pt x="683" y="338"/>
                    <a:pt x="685" y="341"/>
                    <a:pt x="688" y="343"/>
                  </a:cubicBezTo>
                  <a:lnTo>
                    <a:pt x="704" y="359"/>
                  </a:lnTo>
                  <a:cubicBezTo>
                    <a:pt x="708" y="364"/>
                    <a:pt x="712" y="369"/>
                    <a:pt x="716" y="375"/>
                  </a:cubicBezTo>
                  <a:lnTo>
                    <a:pt x="732" y="403"/>
                  </a:lnTo>
                  <a:cubicBezTo>
                    <a:pt x="735" y="408"/>
                    <a:pt x="737" y="414"/>
                    <a:pt x="739" y="420"/>
                  </a:cubicBezTo>
                  <a:lnTo>
                    <a:pt x="751" y="464"/>
                  </a:lnTo>
                  <a:lnTo>
                    <a:pt x="615" y="447"/>
                  </a:lnTo>
                  <a:lnTo>
                    <a:pt x="631" y="419"/>
                  </a:lnTo>
                  <a:cubicBezTo>
                    <a:pt x="642" y="400"/>
                    <a:pt x="660" y="387"/>
                    <a:pt x="680" y="383"/>
                  </a:cubicBezTo>
                  <a:cubicBezTo>
                    <a:pt x="701" y="379"/>
                    <a:pt x="723" y="384"/>
                    <a:pt x="740" y="396"/>
                  </a:cubicBezTo>
                  <a:lnTo>
                    <a:pt x="756" y="408"/>
                  </a:lnTo>
                  <a:cubicBezTo>
                    <a:pt x="765" y="415"/>
                    <a:pt x="773" y="424"/>
                    <a:pt x="778" y="434"/>
                  </a:cubicBezTo>
                  <a:lnTo>
                    <a:pt x="794" y="466"/>
                  </a:lnTo>
                  <a:lnTo>
                    <a:pt x="727" y="425"/>
                  </a:lnTo>
                  <a:lnTo>
                    <a:pt x="743" y="425"/>
                  </a:lnTo>
                  <a:lnTo>
                    <a:pt x="682" y="458"/>
                  </a:lnTo>
                  <a:lnTo>
                    <a:pt x="698" y="434"/>
                  </a:lnTo>
                  <a:cubicBezTo>
                    <a:pt x="712" y="414"/>
                    <a:pt x="735" y="401"/>
                    <a:pt x="759" y="401"/>
                  </a:cubicBezTo>
                  <a:lnTo>
                    <a:pt x="771" y="401"/>
                  </a:lnTo>
                  <a:lnTo>
                    <a:pt x="705" y="442"/>
                  </a:lnTo>
                  <a:lnTo>
                    <a:pt x="721" y="410"/>
                  </a:lnTo>
                  <a:cubicBezTo>
                    <a:pt x="724" y="406"/>
                    <a:pt x="726" y="401"/>
                    <a:pt x="730" y="397"/>
                  </a:cubicBezTo>
                  <a:lnTo>
                    <a:pt x="746" y="377"/>
                  </a:lnTo>
                  <a:lnTo>
                    <a:pt x="767" y="355"/>
                  </a:lnTo>
                  <a:cubicBezTo>
                    <a:pt x="770" y="353"/>
                    <a:pt x="772" y="350"/>
                    <a:pt x="775" y="348"/>
                  </a:cubicBezTo>
                  <a:lnTo>
                    <a:pt x="791" y="336"/>
                  </a:lnTo>
                  <a:cubicBezTo>
                    <a:pt x="824" y="312"/>
                    <a:pt x="870" y="318"/>
                    <a:pt x="895" y="351"/>
                  </a:cubicBezTo>
                  <a:cubicBezTo>
                    <a:pt x="919" y="384"/>
                    <a:pt x="913" y="430"/>
                    <a:pt x="880" y="455"/>
                  </a:cubicBezTo>
                  <a:lnTo>
                    <a:pt x="864" y="467"/>
                  </a:lnTo>
                  <a:lnTo>
                    <a:pt x="872" y="460"/>
                  </a:lnTo>
                  <a:lnTo>
                    <a:pt x="861" y="470"/>
                  </a:lnTo>
                  <a:lnTo>
                    <a:pt x="845" y="490"/>
                  </a:lnTo>
                  <a:lnTo>
                    <a:pt x="854" y="477"/>
                  </a:lnTo>
                  <a:lnTo>
                    <a:pt x="838" y="509"/>
                  </a:lnTo>
                  <a:cubicBezTo>
                    <a:pt x="825" y="534"/>
                    <a:pt x="799" y="549"/>
                    <a:pt x="771" y="549"/>
                  </a:cubicBezTo>
                  <a:lnTo>
                    <a:pt x="759" y="549"/>
                  </a:lnTo>
                  <a:lnTo>
                    <a:pt x="821" y="517"/>
                  </a:lnTo>
                  <a:lnTo>
                    <a:pt x="805" y="541"/>
                  </a:lnTo>
                  <a:cubicBezTo>
                    <a:pt x="791" y="561"/>
                    <a:pt x="768" y="573"/>
                    <a:pt x="743" y="573"/>
                  </a:cubicBezTo>
                  <a:lnTo>
                    <a:pt x="727" y="573"/>
                  </a:lnTo>
                  <a:cubicBezTo>
                    <a:pt x="699" y="573"/>
                    <a:pt x="674" y="558"/>
                    <a:pt x="661" y="533"/>
                  </a:cubicBezTo>
                  <a:lnTo>
                    <a:pt x="645" y="501"/>
                  </a:lnTo>
                  <a:lnTo>
                    <a:pt x="667" y="527"/>
                  </a:lnTo>
                  <a:lnTo>
                    <a:pt x="651" y="515"/>
                  </a:lnTo>
                  <a:lnTo>
                    <a:pt x="760" y="492"/>
                  </a:lnTo>
                  <a:lnTo>
                    <a:pt x="744" y="520"/>
                  </a:lnTo>
                  <a:cubicBezTo>
                    <a:pt x="729" y="546"/>
                    <a:pt x="700" y="561"/>
                    <a:pt x="670" y="557"/>
                  </a:cubicBezTo>
                  <a:cubicBezTo>
                    <a:pt x="640" y="553"/>
                    <a:pt x="616" y="532"/>
                    <a:pt x="608" y="503"/>
                  </a:cubicBezTo>
                  <a:lnTo>
                    <a:pt x="596" y="459"/>
                  </a:lnTo>
                  <a:lnTo>
                    <a:pt x="603" y="476"/>
                  </a:lnTo>
                  <a:lnTo>
                    <a:pt x="587" y="448"/>
                  </a:lnTo>
                  <a:lnTo>
                    <a:pt x="599" y="464"/>
                  </a:lnTo>
                  <a:lnTo>
                    <a:pt x="583" y="448"/>
                  </a:lnTo>
                  <a:lnTo>
                    <a:pt x="591" y="455"/>
                  </a:lnTo>
                  <a:lnTo>
                    <a:pt x="575" y="443"/>
                  </a:lnTo>
                  <a:cubicBezTo>
                    <a:pt x="566" y="436"/>
                    <a:pt x="558" y="427"/>
                    <a:pt x="553" y="417"/>
                  </a:cubicBezTo>
                  <a:lnTo>
                    <a:pt x="537" y="385"/>
                  </a:lnTo>
                  <a:lnTo>
                    <a:pt x="603" y="425"/>
                  </a:lnTo>
                  <a:lnTo>
                    <a:pt x="587" y="425"/>
                  </a:lnTo>
                  <a:cubicBezTo>
                    <a:pt x="564" y="425"/>
                    <a:pt x="542" y="415"/>
                    <a:pt x="528" y="396"/>
                  </a:cubicBezTo>
                  <a:lnTo>
                    <a:pt x="516" y="380"/>
                  </a:lnTo>
                  <a:cubicBezTo>
                    <a:pt x="511" y="372"/>
                    <a:pt x="506" y="364"/>
                    <a:pt x="504" y="355"/>
                  </a:cubicBezTo>
                  <a:lnTo>
                    <a:pt x="489" y="299"/>
                  </a:lnTo>
                  <a:lnTo>
                    <a:pt x="473" y="251"/>
                  </a:lnTo>
                  <a:lnTo>
                    <a:pt x="510" y="294"/>
                  </a:lnTo>
                  <a:lnTo>
                    <a:pt x="494" y="286"/>
                  </a:lnTo>
                  <a:cubicBezTo>
                    <a:pt x="490" y="284"/>
                    <a:pt x="487" y="281"/>
                    <a:pt x="483" y="279"/>
                  </a:cubicBezTo>
                  <a:lnTo>
                    <a:pt x="467" y="267"/>
                  </a:lnTo>
                  <a:lnTo>
                    <a:pt x="564" y="260"/>
                  </a:lnTo>
                  <a:lnTo>
                    <a:pt x="552" y="272"/>
                  </a:lnTo>
                  <a:cubicBezTo>
                    <a:pt x="536" y="287"/>
                    <a:pt x="514" y="295"/>
                    <a:pt x="492" y="293"/>
                  </a:cubicBezTo>
                  <a:cubicBezTo>
                    <a:pt x="470" y="291"/>
                    <a:pt x="450" y="279"/>
                    <a:pt x="438" y="261"/>
                  </a:cubicBezTo>
                  <a:lnTo>
                    <a:pt x="417" y="229"/>
                  </a:lnTo>
                  <a:lnTo>
                    <a:pt x="400" y="194"/>
                  </a:lnTo>
                  <a:lnTo>
                    <a:pt x="384" y="158"/>
                  </a:lnTo>
                  <a:lnTo>
                    <a:pt x="407" y="187"/>
                  </a:lnTo>
                  <a:lnTo>
                    <a:pt x="391" y="175"/>
                  </a:lnTo>
                  <a:lnTo>
                    <a:pt x="480" y="175"/>
                  </a:lnTo>
                  <a:lnTo>
                    <a:pt x="464" y="187"/>
                  </a:lnTo>
                  <a:cubicBezTo>
                    <a:pt x="447" y="199"/>
                    <a:pt x="426" y="204"/>
                    <a:pt x="405" y="200"/>
                  </a:cubicBezTo>
                  <a:cubicBezTo>
                    <a:pt x="385" y="196"/>
                    <a:pt x="367" y="184"/>
                    <a:pt x="356" y="166"/>
                  </a:cubicBezTo>
                  <a:lnTo>
                    <a:pt x="344" y="146"/>
                  </a:lnTo>
                  <a:lnTo>
                    <a:pt x="374" y="174"/>
                  </a:lnTo>
                  <a:lnTo>
                    <a:pt x="358" y="166"/>
                  </a:lnTo>
                  <a:cubicBezTo>
                    <a:pt x="347" y="160"/>
                    <a:pt x="337" y="151"/>
                    <a:pt x="330" y="141"/>
                  </a:cubicBezTo>
                  <a:lnTo>
                    <a:pt x="314" y="117"/>
                  </a:lnTo>
                  <a:lnTo>
                    <a:pt x="442" y="109"/>
                  </a:lnTo>
                  <a:lnTo>
                    <a:pt x="426" y="141"/>
                  </a:lnTo>
                  <a:cubicBezTo>
                    <a:pt x="422" y="148"/>
                    <a:pt x="417" y="154"/>
                    <a:pt x="412" y="160"/>
                  </a:cubicBezTo>
                  <a:lnTo>
                    <a:pt x="396" y="176"/>
                  </a:lnTo>
                  <a:lnTo>
                    <a:pt x="405" y="165"/>
                  </a:lnTo>
                  <a:lnTo>
                    <a:pt x="387" y="192"/>
                  </a:lnTo>
                  <a:lnTo>
                    <a:pt x="375" y="208"/>
                  </a:lnTo>
                  <a:cubicBezTo>
                    <a:pt x="364" y="221"/>
                    <a:pt x="350" y="231"/>
                    <a:pt x="333" y="235"/>
                  </a:cubicBezTo>
                  <a:lnTo>
                    <a:pt x="317" y="239"/>
                  </a:lnTo>
                  <a:lnTo>
                    <a:pt x="372" y="182"/>
                  </a:lnTo>
                  <a:lnTo>
                    <a:pt x="354" y="271"/>
                  </a:lnTo>
                  <a:lnTo>
                    <a:pt x="338" y="319"/>
                  </a:lnTo>
                  <a:cubicBezTo>
                    <a:pt x="335" y="327"/>
                    <a:pt x="331" y="335"/>
                    <a:pt x="325" y="342"/>
                  </a:cubicBezTo>
                  <a:lnTo>
                    <a:pt x="309" y="362"/>
                  </a:lnTo>
                  <a:cubicBezTo>
                    <a:pt x="291" y="384"/>
                    <a:pt x="262" y="394"/>
                    <a:pt x="234" y="387"/>
                  </a:cubicBezTo>
                  <a:lnTo>
                    <a:pt x="218" y="383"/>
                  </a:lnTo>
                  <a:lnTo>
                    <a:pt x="295" y="356"/>
                  </a:lnTo>
                  <a:lnTo>
                    <a:pt x="283" y="372"/>
                  </a:lnTo>
                  <a:lnTo>
                    <a:pt x="295" y="348"/>
                  </a:lnTo>
                  <a:lnTo>
                    <a:pt x="278" y="407"/>
                  </a:lnTo>
                  <a:lnTo>
                    <a:pt x="262" y="455"/>
                  </a:lnTo>
                  <a:cubicBezTo>
                    <a:pt x="260" y="461"/>
                    <a:pt x="257" y="467"/>
                    <a:pt x="253" y="473"/>
                  </a:cubicBezTo>
                  <a:lnTo>
                    <a:pt x="237" y="497"/>
                  </a:lnTo>
                  <a:lnTo>
                    <a:pt x="246" y="479"/>
                  </a:lnTo>
                  <a:lnTo>
                    <a:pt x="230" y="527"/>
                  </a:lnTo>
                  <a:cubicBezTo>
                    <a:pt x="227" y="535"/>
                    <a:pt x="223" y="543"/>
                    <a:pt x="217" y="550"/>
                  </a:cubicBezTo>
                  <a:lnTo>
                    <a:pt x="201" y="570"/>
                  </a:lnTo>
                  <a:cubicBezTo>
                    <a:pt x="192" y="581"/>
                    <a:pt x="180" y="589"/>
                    <a:pt x="167" y="594"/>
                  </a:cubicBezTo>
                  <a:lnTo>
                    <a:pt x="155" y="598"/>
                  </a:lnTo>
                  <a:lnTo>
                    <a:pt x="189" y="574"/>
                  </a:lnTo>
                  <a:lnTo>
                    <a:pt x="173" y="594"/>
                  </a:lnTo>
                  <a:lnTo>
                    <a:pt x="180" y="584"/>
                  </a:lnTo>
                  <a:lnTo>
                    <a:pt x="168" y="603"/>
                  </a:lnTo>
                  <a:lnTo>
                    <a:pt x="152" y="643"/>
                  </a:lnTo>
                  <a:cubicBezTo>
                    <a:pt x="137" y="681"/>
                    <a:pt x="94" y="699"/>
                    <a:pt x="56" y="684"/>
                  </a:cubicBezTo>
                  <a:cubicBezTo>
                    <a:pt x="18" y="669"/>
                    <a:pt x="0" y="626"/>
                    <a:pt x="15" y="588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36"/>
            <p:cNvSpPr>
              <a:spLocks/>
            </p:cNvSpPr>
            <p:nvPr/>
          </p:nvSpPr>
          <p:spPr bwMode="auto">
            <a:xfrm>
              <a:off x="4830" y="1790"/>
              <a:ext cx="112" cy="167"/>
            </a:xfrm>
            <a:custGeom>
              <a:avLst/>
              <a:gdLst>
                <a:gd name="T0" fmla="*/ 9 w 917"/>
                <a:gd name="T1" fmla="*/ 3 h 1372"/>
                <a:gd name="T2" fmla="*/ 24 w 917"/>
                <a:gd name="T3" fmla="*/ 13 h 1372"/>
                <a:gd name="T4" fmla="*/ 26 w 917"/>
                <a:gd name="T5" fmla="*/ 13 h 1372"/>
                <a:gd name="T6" fmla="*/ 28 w 917"/>
                <a:gd name="T7" fmla="*/ 17 h 1372"/>
                <a:gd name="T8" fmla="*/ 27 w 917"/>
                <a:gd name="T9" fmla="*/ 14 h 1372"/>
                <a:gd name="T10" fmla="*/ 36 w 917"/>
                <a:gd name="T11" fmla="*/ 38 h 1372"/>
                <a:gd name="T12" fmla="*/ 33 w 917"/>
                <a:gd name="T13" fmla="*/ 36 h 1372"/>
                <a:gd name="T14" fmla="*/ 41 w 917"/>
                <a:gd name="T15" fmla="*/ 47 h 1372"/>
                <a:gd name="T16" fmla="*/ 44 w 917"/>
                <a:gd name="T17" fmla="*/ 55 h 1372"/>
                <a:gd name="T18" fmla="*/ 47 w 917"/>
                <a:gd name="T19" fmla="*/ 57 h 1372"/>
                <a:gd name="T20" fmla="*/ 50 w 917"/>
                <a:gd name="T21" fmla="*/ 67 h 1372"/>
                <a:gd name="T22" fmla="*/ 54 w 917"/>
                <a:gd name="T23" fmla="*/ 77 h 1372"/>
                <a:gd name="T24" fmla="*/ 56 w 917"/>
                <a:gd name="T25" fmla="*/ 83 h 1372"/>
                <a:gd name="T26" fmla="*/ 62 w 917"/>
                <a:gd name="T27" fmla="*/ 97 h 1372"/>
                <a:gd name="T28" fmla="*/ 59 w 917"/>
                <a:gd name="T29" fmla="*/ 103 h 1372"/>
                <a:gd name="T30" fmla="*/ 69 w 917"/>
                <a:gd name="T31" fmla="*/ 117 h 1372"/>
                <a:gd name="T32" fmla="*/ 70 w 917"/>
                <a:gd name="T33" fmla="*/ 117 h 1372"/>
                <a:gd name="T34" fmla="*/ 75 w 917"/>
                <a:gd name="T35" fmla="*/ 130 h 1372"/>
                <a:gd name="T36" fmla="*/ 70 w 917"/>
                <a:gd name="T37" fmla="*/ 122 h 1372"/>
                <a:gd name="T38" fmla="*/ 68 w 917"/>
                <a:gd name="T39" fmla="*/ 127 h 1372"/>
                <a:gd name="T40" fmla="*/ 81 w 917"/>
                <a:gd name="T41" fmla="*/ 133 h 1372"/>
                <a:gd name="T42" fmla="*/ 67 w 917"/>
                <a:gd name="T43" fmla="*/ 136 h 1372"/>
                <a:gd name="T44" fmla="*/ 85 w 917"/>
                <a:gd name="T45" fmla="*/ 131 h 1372"/>
                <a:gd name="T46" fmla="*/ 87 w 917"/>
                <a:gd name="T47" fmla="*/ 134 h 1372"/>
                <a:gd name="T48" fmla="*/ 87 w 917"/>
                <a:gd name="T49" fmla="*/ 142 h 1372"/>
                <a:gd name="T50" fmla="*/ 85 w 917"/>
                <a:gd name="T51" fmla="*/ 142 h 1372"/>
                <a:gd name="T52" fmla="*/ 88 w 917"/>
                <a:gd name="T53" fmla="*/ 143 h 1372"/>
                <a:gd name="T54" fmla="*/ 100 w 917"/>
                <a:gd name="T55" fmla="*/ 151 h 1372"/>
                <a:gd name="T56" fmla="*/ 87 w 917"/>
                <a:gd name="T57" fmla="*/ 153 h 1372"/>
                <a:gd name="T58" fmla="*/ 99 w 917"/>
                <a:gd name="T59" fmla="*/ 142 h 1372"/>
                <a:gd name="T60" fmla="*/ 104 w 917"/>
                <a:gd name="T61" fmla="*/ 146 h 1372"/>
                <a:gd name="T62" fmla="*/ 98 w 917"/>
                <a:gd name="T63" fmla="*/ 163 h 1372"/>
                <a:gd name="T64" fmla="*/ 90 w 917"/>
                <a:gd name="T65" fmla="*/ 155 h 1372"/>
                <a:gd name="T66" fmla="*/ 102 w 917"/>
                <a:gd name="T67" fmla="*/ 163 h 1372"/>
                <a:gd name="T68" fmla="*/ 86 w 917"/>
                <a:gd name="T69" fmla="*/ 162 h 1372"/>
                <a:gd name="T70" fmla="*/ 90 w 917"/>
                <a:gd name="T71" fmla="*/ 161 h 1372"/>
                <a:gd name="T72" fmla="*/ 80 w 917"/>
                <a:gd name="T73" fmla="*/ 156 h 1372"/>
                <a:gd name="T74" fmla="*/ 81 w 917"/>
                <a:gd name="T75" fmla="*/ 159 h 1372"/>
                <a:gd name="T76" fmla="*/ 72 w 917"/>
                <a:gd name="T77" fmla="*/ 143 h 1372"/>
                <a:gd name="T78" fmla="*/ 72 w 917"/>
                <a:gd name="T79" fmla="*/ 144 h 1372"/>
                <a:gd name="T80" fmla="*/ 84 w 917"/>
                <a:gd name="T81" fmla="*/ 143 h 1372"/>
                <a:gd name="T82" fmla="*/ 68 w 917"/>
                <a:gd name="T83" fmla="*/ 146 h 1372"/>
                <a:gd name="T84" fmla="*/ 74 w 917"/>
                <a:gd name="T85" fmla="*/ 144 h 1372"/>
                <a:gd name="T86" fmla="*/ 60 w 917"/>
                <a:gd name="T87" fmla="*/ 134 h 1372"/>
                <a:gd name="T88" fmla="*/ 64 w 917"/>
                <a:gd name="T89" fmla="*/ 141 h 1372"/>
                <a:gd name="T90" fmla="*/ 57 w 917"/>
                <a:gd name="T91" fmla="*/ 130 h 1372"/>
                <a:gd name="T92" fmla="*/ 54 w 917"/>
                <a:gd name="T93" fmla="*/ 125 h 1372"/>
                <a:gd name="T94" fmla="*/ 57 w 917"/>
                <a:gd name="T95" fmla="*/ 121 h 1372"/>
                <a:gd name="T96" fmla="*/ 47 w 917"/>
                <a:gd name="T97" fmla="*/ 109 h 1372"/>
                <a:gd name="T98" fmla="*/ 41 w 917"/>
                <a:gd name="T99" fmla="*/ 93 h 1372"/>
                <a:gd name="T100" fmla="*/ 39 w 917"/>
                <a:gd name="T101" fmla="*/ 90 h 1372"/>
                <a:gd name="T102" fmla="*/ 37 w 917"/>
                <a:gd name="T103" fmla="*/ 79 h 1372"/>
                <a:gd name="T104" fmla="*/ 31 w 917"/>
                <a:gd name="T105" fmla="*/ 69 h 1372"/>
                <a:gd name="T106" fmla="*/ 36 w 917"/>
                <a:gd name="T107" fmla="*/ 68 h 1372"/>
                <a:gd name="T108" fmla="*/ 26 w 917"/>
                <a:gd name="T109" fmla="*/ 58 h 1372"/>
                <a:gd name="T110" fmla="*/ 27 w 917"/>
                <a:gd name="T111" fmla="*/ 53 h 1372"/>
                <a:gd name="T112" fmla="*/ 19 w 917"/>
                <a:gd name="T113" fmla="*/ 45 h 1372"/>
                <a:gd name="T114" fmla="*/ 14 w 917"/>
                <a:gd name="T115" fmla="*/ 24 h 1372"/>
                <a:gd name="T116" fmla="*/ 15 w 917"/>
                <a:gd name="T117" fmla="*/ 29 h 1372"/>
                <a:gd name="T118" fmla="*/ 9 w 917"/>
                <a:gd name="T119" fmla="*/ 19 h 1372"/>
                <a:gd name="T120" fmla="*/ 7 w 917"/>
                <a:gd name="T121" fmla="*/ 19 h 1372"/>
                <a:gd name="T122" fmla="*/ 15 w 917"/>
                <a:gd name="T123" fmla="*/ 20 h 1372"/>
                <a:gd name="T124" fmla="*/ 2 w 917"/>
                <a:gd name="T125" fmla="*/ 6 h 13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17" h="1372">
                  <a:moveTo>
                    <a:pt x="118" y="18"/>
                  </a:moveTo>
                  <a:lnTo>
                    <a:pt x="134" y="26"/>
                  </a:lnTo>
                  <a:lnTo>
                    <a:pt x="77" y="22"/>
                  </a:lnTo>
                  <a:lnTo>
                    <a:pt x="89" y="18"/>
                  </a:lnTo>
                  <a:cubicBezTo>
                    <a:pt x="127" y="6"/>
                    <a:pt x="168" y="26"/>
                    <a:pt x="182" y="63"/>
                  </a:cubicBezTo>
                  <a:lnTo>
                    <a:pt x="198" y="107"/>
                  </a:lnTo>
                  <a:lnTo>
                    <a:pt x="128" y="58"/>
                  </a:lnTo>
                  <a:lnTo>
                    <a:pt x="144" y="58"/>
                  </a:lnTo>
                  <a:cubicBezTo>
                    <a:pt x="175" y="58"/>
                    <a:pt x="202" y="77"/>
                    <a:pt x="213" y="105"/>
                  </a:cubicBezTo>
                  <a:lnTo>
                    <a:pt x="229" y="145"/>
                  </a:lnTo>
                  <a:lnTo>
                    <a:pt x="213" y="120"/>
                  </a:lnTo>
                  <a:lnTo>
                    <a:pt x="229" y="136"/>
                  </a:lnTo>
                  <a:lnTo>
                    <a:pt x="135" y="127"/>
                  </a:lnTo>
                  <a:lnTo>
                    <a:pt x="147" y="119"/>
                  </a:lnTo>
                  <a:cubicBezTo>
                    <a:pt x="168" y="105"/>
                    <a:pt x="194" y="103"/>
                    <a:pt x="217" y="112"/>
                  </a:cubicBezTo>
                  <a:cubicBezTo>
                    <a:pt x="240" y="122"/>
                    <a:pt x="257" y="143"/>
                    <a:pt x="261" y="167"/>
                  </a:cubicBezTo>
                  <a:lnTo>
                    <a:pt x="277" y="255"/>
                  </a:lnTo>
                  <a:lnTo>
                    <a:pt x="292" y="315"/>
                  </a:lnTo>
                  <a:lnTo>
                    <a:pt x="287" y="299"/>
                  </a:lnTo>
                  <a:lnTo>
                    <a:pt x="303" y="331"/>
                  </a:lnTo>
                  <a:lnTo>
                    <a:pt x="270" y="298"/>
                  </a:lnTo>
                  <a:lnTo>
                    <a:pt x="286" y="306"/>
                  </a:lnTo>
                  <a:cubicBezTo>
                    <a:pt x="302" y="314"/>
                    <a:pt x="314" y="328"/>
                    <a:pt x="321" y="345"/>
                  </a:cubicBezTo>
                  <a:lnTo>
                    <a:pt x="337" y="385"/>
                  </a:lnTo>
                  <a:lnTo>
                    <a:pt x="352" y="443"/>
                  </a:lnTo>
                  <a:lnTo>
                    <a:pt x="345" y="424"/>
                  </a:lnTo>
                  <a:lnTo>
                    <a:pt x="361" y="452"/>
                  </a:lnTo>
                  <a:lnTo>
                    <a:pt x="296" y="414"/>
                  </a:lnTo>
                  <a:lnTo>
                    <a:pt x="312" y="414"/>
                  </a:lnTo>
                  <a:cubicBezTo>
                    <a:pt x="346" y="414"/>
                    <a:pt x="375" y="437"/>
                    <a:pt x="384" y="469"/>
                  </a:cubicBezTo>
                  <a:lnTo>
                    <a:pt x="400" y="529"/>
                  </a:lnTo>
                  <a:lnTo>
                    <a:pt x="395" y="515"/>
                  </a:lnTo>
                  <a:lnTo>
                    <a:pt x="411" y="547"/>
                  </a:lnTo>
                  <a:lnTo>
                    <a:pt x="422" y="563"/>
                  </a:lnTo>
                  <a:cubicBezTo>
                    <a:pt x="426" y="570"/>
                    <a:pt x="430" y="577"/>
                    <a:pt x="432" y="585"/>
                  </a:cubicBezTo>
                  <a:lnTo>
                    <a:pt x="444" y="629"/>
                  </a:lnTo>
                  <a:lnTo>
                    <a:pt x="461" y="704"/>
                  </a:lnTo>
                  <a:lnTo>
                    <a:pt x="441" y="668"/>
                  </a:lnTo>
                  <a:lnTo>
                    <a:pt x="457" y="684"/>
                  </a:lnTo>
                  <a:cubicBezTo>
                    <a:pt x="464" y="692"/>
                    <a:pt x="470" y="701"/>
                    <a:pt x="474" y="711"/>
                  </a:cubicBezTo>
                  <a:lnTo>
                    <a:pt x="490" y="755"/>
                  </a:lnTo>
                  <a:lnTo>
                    <a:pt x="506" y="799"/>
                  </a:lnTo>
                  <a:lnTo>
                    <a:pt x="523" y="855"/>
                  </a:lnTo>
                  <a:lnTo>
                    <a:pt x="536" y="901"/>
                  </a:lnTo>
                  <a:lnTo>
                    <a:pt x="482" y="849"/>
                  </a:lnTo>
                  <a:lnTo>
                    <a:pt x="498" y="853"/>
                  </a:lnTo>
                  <a:cubicBezTo>
                    <a:pt x="524" y="859"/>
                    <a:pt x="544" y="879"/>
                    <a:pt x="552" y="904"/>
                  </a:cubicBezTo>
                  <a:lnTo>
                    <a:pt x="568" y="960"/>
                  </a:lnTo>
                  <a:lnTo>
                    <a:pt x="554" y="934"/>
                  </a:lnTo>
                  <a:lnTo>
                    <a:pt x="570" y="954"/>
                  </a:lnTo>
                  <a:cubicBezTo>
                    <a:pt x="573" y="957"/>
                    <a:pt x="575" y="960"/>
                    <a:pt x="577" y="964"/>
                  </a:cubicBezTo>
                  <a:lnTo>
                    <a:pt x="593" y="992"/>
                  </a:lnTo>
                  <a:cubicBezTo>
                    <a:pt x="596" y="997"/>
                    <a:pt x="598" y="1003"/>
                    <a:pt x="600" y="1009"/>
                  </a:cubicBezTo>
                  <a:lnTo>
                    <a:pt x="616" y="1069"/>
                  </a:lnTo>
                  <a:lnTo>
                    <a:pt x="492" y="1036"/>
                  </a:lnTo>
                  <a:lnTo>
                    <a:pt x="504" y="1024"/>
                  </a:lnTo>
                  <a:cubicBezTo>
                    <a:pt x="522" y="1007"/>
                    <a:pt x="547" y="999"/>
                    <a:pt x="571" y="1004"/>
                  </a:cubicBezTo>
                  <a:cubicBezTo>
                    <a:pt x="596" y="1009"/>
                    <a:pt x="616" y="1026"/>
                    <a:pt x="625" y="1049"/>
                  </a:cubicBezTo>
                  <a:lnTo>
                    <a:pt x="641" y="1089"/>
                  </a:lnTo>
                  <a:lnTo>
                    <a:pt x="555" y="1045"/>
                  </a:lnTo>
                  <a:lnTo>
                    <a:pt x="571" y="1041"/>
                  </a:lnTo>
                  <a:cubicBezTo>
                    <a:pt x="601" y="1033"/>
                    <a:pt x="633" y="1045"/>
                    <a:pt x="650" y="1071"/>
                  </a:cubicBezTo>
                  <a:lnTo>
                    <a:pt x="666" y="1095"/>
                  </a:lnTo>
                  <a:lnTo>
                    <a:pt x="649" y="1077"/>
                  </a:lnTo>
                  <a:lnTo>
                    <a:pt x="665" y="1089"/>
                  </a:lnTo>
                  <a:lnTo>
                    <a:pt x="552" y="1119"/>
                  </a:lnTo>
                  <a:lnTo>
                    <a:pt x="564" y="1091"/>
                  </a:lnTo>
                  <a:cubicBezTo>
                    <a:pt x="575" y="1066"/>
                    <a:pt x="599" y="1049"/>
                    <a:pt x="626" y="1047"/>
                  </a:cubicBezTo>
                  <a:cubicBezTo>
                    <a:pt x="653" y="1044"/>
                    <a:pt x="679" y="1057"/>
                    <a:pt x="694" y="1079"/>
                  </a:cubicBezTo>
                  <a:lnTo>
                    <a:pt x="710" y="1103"/>
                  </a:lnTo>
                  <a:lnTo>
                    <a:pt x="693" y="1085"/>
                  </a:lnTo>
                  <a:lnTo>
                    <a:pt x="709" y="1097"/>
                  </a:lnTo>
                  <a:cubicBezTo>
                    <a:pt x="723" y="1108"/>
                    <a:pt x="733" y="1124"/>
                    <a:pt x="737" y="1141"/>
                  </a:cubicBezTo>
                  <a:lnTo>
                    <a:pt x="753" y="1217"/>
                  </a:lnTo>
                  <a:lnTo>
                    <a:pt x="714" y="1166"/>
                  </a:lnTo>
                  <a:lnTo>
                    <a:pt x="730" y="1174"/>
                  </a:lnTo>
                  <a:lnTo>
                    <a:pt x="679" y="1169"/>
                  </a:lnTo>
                  <a:lnTo>
                    <a:pt x="695" y="1165"/>
                  </a:lnTo>
                  <a:cubicBezTo>
                    <a:pt x="723" y="1157"/>
                    <a:pt x="754" y="1168"/>
                    <a:pt x="772" y="1192"/>
                  </a:cubicBezTo>
                  <a:lnTo>
                    <a:pt x="784" y="1208"/>
                  </a:lnTo>
                  <a:lnTo>
                    <a:pt x="724" y="1178"/>
                  </a:lnTo>
                  <a:lnTo>
                    <a:pt x="740" y="1178"/>
                  </a:lnTo>
                  <a:cubicBezTo>
                    <a:pt x="767" y="1178"/>
                    <a:pt x="792" y="1193"/>
                    <a:pt x="805" y="1216"/>
                  </a:cubicBezTo>
                  <a:lnTo>
                    <a:pt x="821" y="1244"/>
                  </a:lnTo>
                  <a:lnTo>
                    <a:pt x="809" y="1228"/>
                  </a:lnTo>
                  <a:lnTo>
                    <a:pt x="825" y="1244"/>
                  </a:lnTo>
                  <a:lnTo>
                    <a:pt x="711" y="1255"/>
                  </a:lnTo>
                  <a:lnTo>
                    <a:pt x="727" y="1231"/>
                  </a:lnTo>
                  <a:lnTo>
                    <a:pt x="738" y="1207"/>
                  </a:lnTo>
                  <a:cubicBezTo>
                    <a:pt x="751" y="1182"/>
                    <a:pt x="778" y="1166"/>
                    <a:pt x="807" y="1167"/>
                  </a:cubicBezTo>
                  <a:cubicBezTo>
                    <a:pt x="835" y="1167"/>
                    <a:pt x="861" y="1185"/>
                    <a:pt x="872" y="1211"/>
                  </a:cubicBezTo>
                  <a:lnTo>
                    <a:pt x="884" y="1239"/>
                  </a:lnTo>
                  <a:lnTo>
                    <a:pt x="850" y="1202"/>
                  </a:lnTo>
                  <a:lnTo>
                    <a:pt x="866" y="1210"/>
                  </a:lnTo>
                  <a:cubicBezTo>
                    <a:pt x="902" y="1229"/>
                    <a:pt x="917" y="1273"/>
                    <a:pt x="899" y="1310"/>
                  </a:cubicBezTo>
                  <a:cubicBezTo>
                    <a:pt x="880" y="1346"/>
                    <a:pt x="836" y="1361"/>
                    <a:pt x="799" y="1343"/>
                  </a:cubicBezTo>
                  <a:lnTo>
                    <a:pt x="783" y="1335"/>
                  </a:lnTo>
                  <a:cubicBezTo>
                    <a:pt x="768" y="1327"/>
                    <a:pt x="755" y="1314"/>
                    <a:pt x="748" y="1298"/>
                  </a:cubicBezTo>
                  <a:lnTo>
                    <a:pt x="736" y="1270"/>
                  </a:lnTo>
                  <a:lnTo>
                    <a:pt x="871" y="1274"/>
                  </a:lnTo>
                  <a:lnTo>
                    <a:pt x="850" y="1314"/>
                  </a:lnTo>
                  <a:lnTo>
                    <a:pt x="834" y="1338"/>
                  </a:lnTo>
                  <a:cubicBezTo>
                    <a:pt x="822" y="1356"/>
                    <a:pt x="802" y="1368"/>
                    <a:pt x="780" y="1370"/>
                  </a:cubicBezTo>
                  <a:cubicBezTo>
                    <a:pt x="758" y="1372"/>
                    <a:pt x="736" y="1364"/>
                    <a:pt x="720" y="1349"/>
                  </a:cubicBezTo>
                  <a:lnTo>
                    <a:pt x="704" y="1333"/>
                  </a:lnTo>
                  <a:cubicBezTo>
                    <a:pt x="699" y="1328"/>
                    <a:pt x="695" y="1323"/>
                    <a:pt x="692" y="1317"/>
                  </a:cubicBezTo>
                  <a:lnTo>
                    <a:pt x="676" y="1289"/>
                  </a:lnTo>
                  <a:lnTo>
                    <a:pt x="740" y="1326"/>
                  </a:lnTo>
                  <a:lnTo>
                    <a:pt x="724" y="1326"/>
                  </a:lnTo>
                  <a:cubicBezTo>
                    <a:pt x="701" y="1326"/>
                    <a:pt x="679" y="1316"/>
                    <a:pt x="665" y="1297"/>
                  </a:cubicBezTo>
                  <a:lnTo>
                    <a:pt x="653" y="1281"/>
                  </a:lnTo>
                  <a:lnTo>
                    <a:pt x="730" y="1308"/>
                  </a:lnTo>
                  <a:lnTo>
                    <a:pt x="714" y="1312"/>
                  </a:lnTo>
                  <a:cubicBezTo>
                    <a:pt x="697" y="1317"/>
                    <a:pt x="679" y="1315"/>
                    <a:pt x="663" y="1307"/>
                  </a:cubicBezTo>
                  <a:lnTo>
                    <a:pt x="647" y="1299"/>
                  </a:lnTo>
                  <a:cubicBezTo>
                    <a:pt x="627" y="1289"/>
                    <a:pt x="613" y="1270"/>
                    <a:pt x="608" y="1248"/>
                  </a:cubicBezTo>
                  <a:lnTo>
                    <a:pt x="592" y="1172"/>
                  </a:lnTo>
                  <a:lnTo>
                    <a:pt x="620" y="1216"/>
                  </a:lnTo>
                  <a:lnTo>
                    <a:pt x="604" y="1204"/>
                  </a:lnTo>
                  <a:cubicBezTo>
                    <a:pt x="597" y="1199"/>
                    <a:pt x="592" y="1192"/>
                    <a:pt x="587" y="1186"/>
                  </a:cubicBezTo>
                  <a:lnTo>
                    <a:pt x="571" y="1162"/>
                  </a:lnTo>
                  <a:lnTo>
                    <a:pt x="700" y="1150"/>
                  </a:lnTo>
                  <a:lnTo>
                    <a:pt x="688" y="1178"/>
                  </a:lnTo>
                  <a:cubicBezTo>
                    <a:pt x="680" y="1198"/>
                    <a:pt x="662" y="1214"/>
                    <a:pt x="640" y="1220"/>
                  </a:cubicBezTo>
                  <a:cubicBezTo>
                    <a:pt x="618" y="1226"/>
                    <a:pt x="594" y="1221"/>
                    <a:pt x="576" y="1208"/>
                  </a:cubicBezTo>
                  <a:lnTo>
                    <a:pt x="560" y="1196"/>
                  </a:lnTo>
                  <a:cubicBezTo>
                    <a:pt x="553" y="1191"/>
                    <a:pt x="548" y="1184"/>
                    <a:pt x="543" y="1178"/>
                  </a:cubicBezTo>
                  <a:lnTo>
                    <a:pt x="527" y="1154"/>
                  </a:lnTo>
                  <a:lnTo>
                    <a:pt x="606" y="1184"/>
                  </a:lnTo>
                  <a:lnTo>
                    <a:pt x="590" y="1188"/>
                  </a:lnTo>
                  <a:cubicBezTo>
                    <a:pt x="555" y="1197"/>
                    <a:pt x="518" y="1178"/>
                    <a:pt x="504" y="1144"/>
                  </a:cubicBezTo>
                  <a:lnTo>
                    <a:pt x="488" y="1104"/>
                  </a:lnTo>
                  <a:lnTo>
                    <a:pt x="609" y="1129"/>
                  </a:lnTo>
                  <a:lnTo>
                    <a:pt x="597" y="1141"/>
                  </a:lnTo>
                  <a:cubicBezTo>
                    <a:pt x="578" y="1159"/>
                    <a:pt x="551" y="1167"/>
                    <a:pt x="525" y="1160"/>
                  </a:cubicBezTo>
                  <a:cubicBezTo>
                    <a:pt x="500" y="1153"/>
                    <a:pt x="480" y="1133"/>
                    <a:pt x="473" y="1108"/>
                  </a:cubicBezTo>
                  <a:lnTo>
                    <a:pt x="457" y="1048"/>
                  </a:lnTo>
                  <a:lnTo>
                    <a:pt x="464" y="1065"/>
                  </a:lnTo>
                  <a:lnTo>
                    <a:pt x="448" y="1037"/>
                  </a:lnTo>
                  <a:lnTo>
                    <a:pt x="455" y="1047"/>
                  </a:lnTo>
                  <a:lnTo>
                    <a:pt x="439" y="1027"/>
                  </a:lnTo>
                  <a:cubicBezTo>
                    <a:pt x="433" y="1019"/>
                    <a:pt x="428" y="1010"/>
                    <a:pt x="425" y="1001"/>
                  </a:cubicBezTo>
                  <a:lnTo>
                    <a:pt x="409" y="945"/>
                  </a:lnTo>
                  <a:lnTo>
                    <a:pt x="463" y="996"/>
                  </a:lnTo>
                  <a:lnTo>
                    <a:pt x="447" y="992"/>
                  </a:lnTo>
                  <a:cubicBezTo>
                    <a:pt x="421" y="986"/>
                    <a:pt x="400" y="966"/>
                    <a:pt x="393" y="940"/>
                  </a:cubicBezTo>
                  <a:lnTo>
                    <a:pt x="382" y="898"/>
                  </a:lnTo>
                  <a:lnTo>
                    <a:pt x="367" y="850"/>
                  </a:lnTo>
                  <a:lnTo>
                    <a:pt x="351" y="806"/>
                  </a:lnTo>
                  <a:lnTo>
                    <a:pt x="335" y="762"/>
                  </a:lnTo>
                  <a:lnTo>
                    <a:pt x="352" y="789"/>
                  </a:lnTo>
                  <a:lnTo>
                    <a:pt x="336" y="773"/>
                  </a:lnTo>
                  <a:cubicBezTo>
                    <a:pt x="326" y="763"/>
                    <a:pt x="319" y="750"/>
                    <a:pt x="316" y="737"/>
                  </a:cubicBezTo>
                  <a:lnTo>
                    <a:pt x="301" y="668"/>
                  </a:lnTo>
                  <a:lnTo>
                    <a:pt x="289" y="624"/>
                  </a:lnTo>
                  <a:lnTo>
                    <a:pt x="299" y="646"/>
                  </a:lnTo>
                  <a:lnTo>
                    <a:pt x="278" y="614"/>
                  </a:lnTo>
                  <a:lnTo>
                    <a:pt x="262" y="582"/>
                  </a:lnTo>
                  <a:cubicBezTo>
                    <a:pt x="260" y="577"/>
                    <a:pt x="258" y="572"/>
                    <a:pt x="257" y="568"/>
                  </a:cubicBezTo>
                  <a:lnTo>
                    <a:pt x="241" y="508"/>
                  </a:lnTo>
                  <a:lnTo>
                    <a:pt x="312" y="562"/>
                  </a:lnTo>
                  <a:lnTo>
                    <a:pt x="296" y="562"/>
                  </a:lnTo>
                  <a:cubicBezTo>
                    <a:pt x="270" y="562"/>
                    <a:pt x="245" y="548"/>
                    <a:pt x="232" y="525"/>
                  </a:cubicBezTo>
                  <a:lnTo>
                    <a:pt x="216" y="497"/>
                  </a:lnTo>
                  <a:cubicBezTo>
                    <a:pt x="213" y="491"/>
                    <a:pt x="210" y="485"/>
                    <a:pt x="209" y="478"/>
                  </a:cubicBezTo>
                  <a:lnTo>
                    <a:pt x="200" y="440"/>
                  </a:lnTo>
                  <a:lnTo>
                    <a:pt x="184" y="400"/>
                  </a:lnTo>
                  <a:lnTo>
                    <a:pt x="219" y="439"/>
                  </a:lnTo>
                  <a:lnTo>
                    <a:pt x="203" y="431"/>
                  </a:lnTo>
                  <a:cubicBezTo>
                    <a:pt x="189" y="423"/>
                    <a:pt x="177" y="412"/>
                    <a:pt x="170" y="398"/>
                  </a:cubicBezTo>
                  <a:lnTo>
                    <a:pt x="154" y="366"/>
                  </a:lnTo>
                  <a:cubicBezTo>
                    <a:pt x="152" y="361"/>
                    <a:pt x="150" y="356"/>
                    <a:pt x="149" y="350"/>
                  </a:cubicBezTo>
                  <a:lnTo>
                    <a:pt x="132" y="282"/>
                  </a:lnTo>
                  <a:lnTo>
                    <a:pt x="116" y="194"/>
                  </a:lnTo>
                  <a:lnTo>
                    <a:pt x="230" y="242"/>
                  </a:lnTo>
                  <a:lnTo>
                    <a:pt x="218" y="250"/>
                  </a:lnTo>
                  <a:cubicBezTo>
                    <a:pt x="188" y="270"/>
                    <a:pt x="149" y="266"/>
                    <a:pt x="124" y="241"/>
                  </a:cubicBezTo>
                  <a:lnTo>
                    <a:pt x="108" y="225"/>
                  </a:lnTo>
                  <a:cubicBezTo>
                    <a:pt x="101" y="218"/>
                    <a:pt x="95" y="209"/>
                    <a:pt x="92" y="200"/>
                  </a:cubicBezTo>
                  <a:lnTo>
                    <a:pt x="76" y="160"/>
                  </a:lnTo>
                  <a:lnTo>
                    <a:pt x="144" y="206"/>
                  </a:lnTo>
                  <a:lnTo>
                    <a:pt x="128" y="206"/>
                  </a:lnTo>
                  <a:cubicBezTo>
                    <a:pt x="97" y="206"/>
                    <a:pt x="70" y="187"/>
                    <a:pt x="59" y="158"/>
                  </a:cubicBezTo>
                  <a:lnTo>
                    <a:pt x="43" y="114"/>
                  </a:lnTo>
                  <a:lnTo>
                    <a:pt x="136" y="159"/>
                  </a:lnTo>
                  <a:lnTo>
                    <a:pt x="124" y="163"/>
                  </a:lnTo>
                  <a:cubicBezTo>
                    <a:pt x="105" y="169"/>
                    <a:pt x="85" y="167"/>
                    <a:pt x="67" y="159"/>
                  </a:cubicBezTo>
                  <a:lnTo>
                    <a:pt x="51" y="151"/>
                  </a:lnTo>
                  <a:cubicBezTo>
                    <a:pt x="15" y="132"/>
                    <a:pt x="0" y="88"/>
                    <a:pt x="18" y="51"/>
                  </a:cubicBezTo>
                  <a:cubicBezTo>
                    <a:pt x="37" y="15"/>
                    <a:pt x="81" y="0"/>
                    <a:pt x="118" y="18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37"/>
            <p:cNvSpPr>
              <a:spLocks/>
            </p:cNvSpPr>
            <p:nvPr/>
          </p:nvSpPr>
          <p:spPr bwMode="auto">
            <a:xfrm>
              <a:off x="4922" y="1937"/>
              <a:ext cx="112" cy="63"/>
            </a:xfrm>
            <a:custGeom>
              <a:avLst/>
              <a:gdLst>
                <a:gd name="T0" fmla="*/ 21 w 911"/>
                <a:gd name="T1" fmla="*/ 9 h 522"/>
                <a:gd name="T2" fmla="*/ 25 w 911"/>
                <a:gd name="T3" fmla="*/ 16 h 522"/>
                <a:gd name="T4" fmla="*/ 29 w 911"/>
                <a:gd name="T5" fmla="*/ 27 h 522"/>
                <a:gd name="T6" fmla="*/ 32 w 911"/>
                <a:gd name="T7" fmla="*/ 35 h 522"/>
                <a:gd name="T8" fmla="*/ 35 w 911"/>
                <a:gd name="T9" fmla="*/ 36 h 522"/>
                <a:gd name="T10" fmla="*/ 34 w 911"/>
                <a:gd name="T11" fmla="*/ 37 h 522"/>
                <a:gd name="T12" fmla="*/ 40 w 911"/>
                <a:gd name="T13" fmla="*/ 42 h 522"/>
                <a:gd name="T14" fmla="*/ 39 w 911"/>
                <a:gd name="T15" fmla="*/ 43 h 522"/>
                <a:gd name="T16" fmla="*/ 36 w 911"/>
                <a:gd name="T17" fmla="*/ 45 h 522"/>
                <a:gd name="T18" fmla="*/ 51 w 911"/>
                <a:gd name="T19" fmla="*/ 36 h 522"/>
                <a:gd name="T20" fmla="*/ 45 w 911"/>
                <a:gd name="T21" fmla="*/ 39 h 522"/>
                <a:gd name="T22" fmla="*/ 49 w 911"/>
                <a:gd name="T23" fmla="*/ 39 h 522"/>
                <a:gd name="T24" fmla="*/ 65 w 911"/>
                <a:gd name="T25" fmla="*/ 39 h 522"/>
                <a:gd name="T26" fmla="*/ 68 w 911"/>
                <a:gd name="T27" fmla="*/ 42 h 522"/>
                <a:gd name="T28" fmla="*/ 57 w 911"/>
                <a:gd name="T29" fmla="*/ 51 h 522"/>
                <a:gd name="T30" fmla="*/ 77 w 911"/>
                <a:gd name="T31" fmla="*/ 46 h 522"/>
                <a:gd name="T32" fmla="*/ 70 w 911"/>
                <a:gd name="T33" fmla="*/ 40 h 522"/>
                <a:gd name="T34" fmla="*/ 72 w 911"/>
                <a:gd name="T35" fmla="*/ 37 h 522"/>
                <a:gd name="T36" fmla="*/ 79 w 911"/>
                <a:gd name="T37" fmla="*/ 34 h 522"/>
                <a:gd name="T38" fmla="*/ 79 w 911"/>
                <a:gd name="T39" fmla="*/ 34 h 522"/>
                <a:gd name="T40" fmla="*/ 88 w 911"/>
                <a:gd name="T41" fmla="*/ 28 h 522"/>
                <a:gd name="T42" fmla="*/ 87 w 911"/>
                <a:gd name="T43" fmla="*/ 32 h 522"/>
                <a:gd name="T44" fmla="*/ 92 w 911"/>
                <a:gd name="T45" fmla="*/ 30 h 522"/>
                <a:gd name="T46" fmla="*/ 90 w 911"/>
                <a:gd name="T47" fmla="*/ 38 h 522"/>
                <a:gd name="T48" fmla="*/ 110 w 911"/>
                <a:gd name="T49" fmla="*/ 35 h 522"/>
                <a:gd name="T50" fmla="*/ 105 w 911"/>
                <a:gd name="T51" fmla="*/ 48 h 522"/>
                <a:gd name="T52" fmla="*/ 100 w 911"/>
                <a:gd name="T53" fmla="*/ 46 h 522"/>
                <a:gd name="T54" fmla="*/ 98 w 911"/>
                <a:gd name="T55" fmla="*/ 47 h 522"/>
                <a:gd name="T56" fmla="*/ 80 w 911"/>
                <a:gd name="T57" fmla="*/ 42 h 522"/>
                <a:gd name="T58" fmla="*/ 92 w 911"/>
                <a:gd name="T59" fmla="*/ 45 h 522"/>
                <a:gd name="T60" fmla="*/ 81 w 911"/>
                <a:gd name="T61" fmla="*/ 51 h 522"/>
                <a:gd name="T62" fmla="*/ 81 w 911"/>
                <a:gd name="T63" fmla="*/ 52 h 522"/>
                <a:gd name="T64" fmla="*/ 81 w 911"/>
                <a:gd name="T65" fmla="*/ 53 h 522"/>
                <a:gd name="T66" fmla="*/ 77 w 911"/>
                <a:gd name="T67" fmla="*/ 56 h 522"/>
                <a:gd name="T68" fmla="*/ 76 w 911"/>
                <a:gd name="T69" fmla="*/ 52 h 522"/>
                <a:gd name="T70" fmla="*/ 56 w 911"/>
                <a:gd name="T71" fmla="*/ 54 h 522"/>
                <a:gd name="T72" fmla="*/ 55 w 911"/>
                <a:gd name="T73" fmla="*/ 55 h 522"/>
                <a:gd name="T74" fmla="*/ 59 w 911"/>
                <a:gd name="T75" fmla="*/ 54 h 522"/>
                <a:gd name="T76" fmla="*/ 45 w 911"/>
                <a:gd name="T77" fmla="*/ 50 h 522"/>
                <a:gd name="T78" fmla="*/ 43 w 911"/>
                <a:gd name="T79" fmla="*/ 52 h 522"/>
                <a:gd name="T80" fmla="*/ 55 w 911"/>
                <a:gd name="T81" fmla="*/ 49 h 522"/>
                <a:gd name="T82" fmla="*/ 45 w 911"/>
                <a:gd name="T83" fmla="*/ 62 h 522"/>
                <a:gd name="T84" fmla="*/ 41 w 911"/>
                <a:gd name="T85" fmla="*/ 61 h 522"/>
                <a:gd name="T86" fmla="*/ 34 w 911"/>
                <a:gd name="T87" fmla="*/ 59 h 522"/>
                <a:gd name="T88" fmla="*/ 32 w 911"/>
                <a:gd name="T89" fmla="*/ 55 h 522"/>
                <a:gd name="T90" fmla="*/ 22 w 911"/>
                <a:gd name="T91" fmla="*/ 49 h 522"/>
                <a:gd name="T92" fmla="*/ 19 w 911"/>
                <a:gd name="T93" fmla="*/ 48 h 522"/>
                <a:gd name="T94" fmla="*/ 12 w 911"/>
                <a:gd name="T95" fmla="*/ 33 h 522"/>
                <a:gd name="T96" fmla="*/ 7 w 911"/>
                <a:gd name="T97" fmla="*/ 18 h 522"/>
                <a:gd name="T98" fmla="*/ 3 w 911"/>
                <a:gd name="T99" fmla="*/ 13 h 522"/>
                <a:gd name="T100" fmla="*/ 9 w 911"/>
                <a:gd name="T101" fmla="*/ 0 h 52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11" h="522">
                  <a:moveTo>
                    <a:pt x="74" y="0"/>
                  </a:moveTo>
                  <a:lnTo>
                    <a:pt x="90" y="0"/>
                  </a:lnTo>
                  <a:cubicBezTo>
                    <a:pt x="118" y="0"/>
                    <a:pt x="144" y="16"/>
                    <a:pt x="157" y="41"/>
                  </a:cubicBezTo>
                  <a:lnTo>
                    <a:pt x="173" y="73"/>
                  </a:lnTo>
                  <a:lnTo>
                    <a:pt x="159" y="54"/>
                  </a:lnTo>
                  <a:lnTo>
                    <a:pt x="175" y="70"/>
                  </a:lnTo>
                  <a:cubicBezTo>
                    <a:pt x="182" y="77"/>
                    <a:pt x="187" y="86"/>
                    <a:pt x="191" y="95"/>
                  </a:cubicBezTo>
                  <a:lnTo>
                    <a:pt x="207" y="135"/>
                  </a:lnTo>
                  <a:lnTo>
                    <a:pt x="222" y="193"/>
                  </a:lnTo>
                  <a:lnTo>
                    <a:pt x="217" y="177"/>
                  </a:lnTo>
                  <a:lnTo>
                    <a:pt x="233" y="209"/>
                  </a:lnTo>
                  <a:cubicBezTo>
                    <a:pt x="234" y="213"/>
                    <a:pt x="236" y="217"/>
                    <a:pt x="237" y="221"/>
                  </a:cubicBezTo>
                  <a:lnTo>
                    <a:pt x="253" y="273"/>
                  </a:lnTo>
                  <a:lnTo>
                    <a:pt x="268" y="313"/>
                  </a:lnTo>
                  <a:lnTo>
                    <a:pt x="243" y="279"/>
                  </a:lnTo>
                  <a:lnTo>
                    <a:pt x="259" y="291"/>
                  </a:lnTo>
                  <a:lnTo>
                    <a:pt x="173" y="289"/>
                  </a:lnTo>
                  <a:lnTo>
                    <a:pt x="185" y="281"/>
                  </a:lnTo>
                  <a:cubicBezTo>
                    <a:pt x="212" y="263"/>
                    <a:pt x="246" y="264"/>
                    <a:pt x="271" y="283"/>
                  </a:cubicBezTo>
                  <a:lnTo>
                    <a:pt x="287" y="295"/>
                  </a:lnTo>
                  <a:cubicBezTo>
                    <a:pt x="294" y="300"/>
                    <a:pt x="299" y="306"/>
                    <a:pt x="304" y="313"/>
                  </a:cubicBezTo>
                  <a:lnTo>
                    <a:pt x="320" y="337"/>
                  </a:lnTo>
                  <a:lnTo>
                    <a:pt x="258" y="304"/>
                  </a:lnTo>
                  <a:lnTo>
                    <a:pt x="274" y="304"/>
                  </a:lnTo>
                  <a:cubicBezTo>
                    <a:pt x="304" y="304"/>
                    <a:pt x="330" y="322"/>
                    <a:pt x="342" y="348"/>
                  </a:cubicBezTo>
                  <a:lnTo>
                    <a:pt x="358" y="384"/>
                  </a:lnTo>
                  <a:lnTo>
                    <a:pt x="308" y="343"/>
                  </a:lnTo>
                  <a:lnTo>
                    <a:pt x="324" y="347"/>
                  </a:lnTo>
                  <a:cubicBezTo>
                    <a:pt x="337" y="350"/>
                    <a:pt x="349" y="357"/>
                    <a:pt x="359" y="366"/>
                  </a:cubicBezTo>
                  <a:lnTo>
                    <a:pt x="371" y="378"/>
                  </a:lnTo>
                  <a:lnTo>
                    <a:pt x="301" y="359"/>
                  </a:lnTo>
                  <a:lnTo>
                    <a:pt x="317" y="355"/>
                  </a:lnTo>
                  <a:cubicBezTo>
                    <a:pt x="342" y="348"/>
                    <a:pt x="368" y="356"/>
                    <a:pt x="387" y="374"/>
                  </a:cubicBezTo>
                  <a:lnTo>
                    <a:pt x="403" y="390"/>
                  </a:lnTo>
                  <a:lnTo>
                    <a:pt x="280" y="421"/>
                  </a:lnTo>
                  <a:lnTo>
                    <a:pt x="296" y="369"/>
                  </a:lnTo>
                  <a:cubicBezTo>
                    <a:pt x="298" y="362"/>
                    <a:pt x="301" y="355"/>
                    <a:pt x="305" y="349"/>
                  </a:cubicBezTo>
                  <a:lnTo>
                    <a:pt x="321" y="325"/>
                  </a:lnTo>
                  <a:cubicBezTo>
                    <a:pt x="338" y="299"/>
                    <a:pt x="370" y="287"/>
                    <a:pt x="400" y="295"/>
                  </a:cubicBezTo>
                  <a:lnTo>
                    <a:pt x="416" y="299"/>
                  </a:lnTo>
                  <a:cubicBezTo>
                    <a:pt x="433" y="303"/>
                    <a:pt x="447" y="312"/>
                    <a:pt x="458" y="326"/>
                  </a:cubicBezTo>
                  <a:lnTo>
                    <a:pt x="470" y="342"/>
                  </a:lnTo>
                  <a:lnTo>
                    <a:pt x="353" y="340"/>
                  </a:lnTo>
                  <a:lnTo>
                    <a:pt x="369" y="320"/>
                  </a:lnTo>
                  <a:cubicBezTo>
                    <a:pt x="383" y="303"/>
                    <a:pt x="404" y="292"/>
                    <a:pt x="426" y="292"/>
                  </a:cubicBezTo>
                  <a:cubicBezTo>
                    <a:pt x="449" y="292"/>
                    <a:pt x="470" y="303"/>
                    <a:pt x="484" y="320"/>
                  </a:cubicBezTo>
                  <a:lnTo>
                    <a:pt x="500" y="340"/>
                  </a:lnTo>
                  <a:lnTo>
                    <a:pt x="398" y="327"/>
                  </a:lnTo>
                  <a:lnTo>
                    <a:pt x="414" y="315"/>
                  </a:lnTo>
                  <a:cubicBezTo>
                    <a:pt x="422" y="309"/>
                    <a:pt x="431" y="305"/>
                    <a:pt x="441" y="303"/>
                  </a:cubicBezTo>
                  <a:lnTo>
                    <a:pt x="457" y="299"/>
                  </a:lnTo>
                  <a:cubicBezTo>
                    <a:pt x="485" y="292"/>
                    <a:pt x="514" y="302"/>
                    <a:pt x="532" y="324"/>
                  </a:cubicBezTo>
                  <a:lnTo>
                    <a:pt x="548" y="344"/>
                  </a:lnTo>
                  <a:lnTo>
                    <a:pt x="532" y="329"/>
                  </a:lnTo>
                  <a:lnTo>
                    <a:pt x="544" y="337"/>
                  </a:lnTo>
                  <a:cubicBezTo>
                    <a:pt x="548" y="340"/>
                    <a:pt x="551" y="343"/>
                    <a:pt x="555" y="346"/>
                  </a:cubicBezTo>
                  <a:lnTo>
                    <a:pt x="571" y="362"/>
                  </a:lnTo>
                  <a:cubicBezTo>
                    <a:pt x="576" y="368"/>
                    <a:pt x="581" y="374"/>
                    <a:pt x="585" y="381"/>
                  </a:cubicBezTo>
                  <a:lnTo>
                    <a:pt x="601" y="413"/>
                  </a:lnTo>
                  <a:lnTo>
                    <a:pt x="465" y="421"/>
                  </a:lnTo>
                  <a:lnTo>
                    <a:pt x="481" y="377"/>
                  </a:lnTo>
                  <a:cubicBezTo>
                    <a:pt x="490" y="351"/>
                    <a:pt x="514" y="332"/>
                    <a:pt x="542" y="329"/>
                  </a:cubicBezTo>
                  <a:cubicBezTo>
                    <a:pt x="569" y="326"/>
                    <a:pt x="597" y="338"/>
                    <a:pt x="612" y="361"/>
                  </a:cubicBezTo>
                  <a:lnTo>
                    <a:pt x="628" y="385"/>
                  </a:lnTo>
                  <a:lnTo>
                    <a:pt x="505" y="385"/>
                  </a:lnTo>
                  <a:lnTo>
                    <a:pt x="521" y="361"/>
                  </a:lnTo>
                  <a:cubicBezTo>
                    <a:pt x="530" y="348"/>
                    <a:pt x="543" y="337"/>
                    <a:pt x="559" y="332"/>
                  </a:cubicBezTo>
                  <a:lnTo>
                    <a:pt x="571" y="328"/>
                  </a:lnTo>
                  <a:lnTo>
                    <a:pt x="533" y="357"/>
                  </a:lnTo>
                  <a:lnTo>
                    <a:pt x="549" y="333"/>
                  </a:lnTo>
                  <a:cubicBezTo>
                    <a:pt x="554" y="326"/>
                    <a:pt x="559" y="320"/>
                    <a:pt x="566" y="315"/>
                  </a:cubicBezTo>
                  <a:lnTo>
                    <a:pt x="582" y="303"/>
                  </a:lnTo>
                  <a:cubicBezTo>
                    <a:pt x="586" y="301"/>
                    <a:pt x="589" y="298"/>
                    <a:pt x="593" y="296"/>
                  </a:cubicBezTo>
                  <a:lnTo>
                    <a:pt x="609" y="288"/>
                  </a:lnTo>
                  <a:cubicBezTo>
                    <a:pt x="614" y="286"/>
                    <a:pt x="619" y="284"/>
                    <a:pt x="625" y="283"/>
                  </a:cubicBezTo>
                  <a:lnTo>
                    <a:pt x="641" y="279"/>
                  </a:lnTo>
                  <a:cubicBezTo>
                    <a:pt x="646" y="277"/>
                    <a:pt x="652" y="276"/>
                    <a:pt x="658" y="276"/>
                  </a:cubicBezTo>
                  <a:lnTo>
                    <a:pt x="670" y="276"/>
                  </a:lnTo>
                  <a:lnTo>
                    <a:pt x="626" y="291"/>
                  </a:lnTo>
                  <a:lnTo>
                    <a:pt x="642" y="279"/>
                  </a:lnTo>
                  <a:lnTo>
                    <a:pt x="622" y="302"/>
                  </a:lnTo>
                  <a:lnTo>
                    <a:pt x="638" y="274"/>
                  </a:lnTo>
                  <a:cubicBezTo>
                    <a:pt x="651" y="251"/>
                    <a:pt x="676" y="236"/>
                    <a:pt x="702" y="236"/>
                  </a:cubicBezTo>
                  <a:lnTo>
                    <a:pt x="718" y="236"/>
                  </a:lnTo>
                  <a:cubicBezTo>
                    <a:pt x="745" y="236"/>
                    <a:pt x="770" y="251"/>
                    <a:pt x="783" y="274"/>
                  </a:cubicBezTo>
                  <a:lnTo>
                    <a:pt x="799" y="302"/>
                  </a:lnTo>
                  <a:lnTo>
                    <a:pt x="690" y="279"/>
                  </a:lnTo>
                  <a:lnTo>
                    <a:pt x="706" y="267"/>
                  </a:lnTo>
                  <a:cubicBezTo>
                    <a:pt x="719" y="258"/>
                    <a:pt x="734" y="252"/>
                    <a:pt x="750" y="252"/>
                  </a:cubicBezTo>
                  <a:lnTo>
                    <a:pt x="762" y="252"/>
                  </a:lnTo>
                  <a:lnTo>
                    <a:pt x="729" y="260"/>
                  </a:lnTo>
                  <a:lnTo>
                    <a:pt x="745" y="252"/>
                  </a:lnTo>
                  <a:cubicBezTo>
                    <a:pt x="764" y="243"/>
                    <a:pt x="785" y="242"/>
                    <a:pt x="805" y="249"/>
                  </a:cubicBezTo>
                  <a:cubicBezTo>
                    <a:pt x="824" y="257"/>
                    <a:pt x="839" y="272"/>
                    <a:pt x="847" y="291"/>
                  </a:cubicBezTo>
                  <a:lnTo>
                    <a:pt x="863" y="331"/>
                  </a:lnTo>
                  <a:lnTo>
                    <a:pt x="733" y="317"/>
                  </a:lnTo>
                  <a:lnTo>
                    <a:pt x="749" y="293"/>
                  </a:lnTo>
                  <a:cubicBezTo>
                    <a:pt x="756" y="283"/>
                    <a:pt x="766" y="274"/>
                    <a:pt x="777" y="268"/>
                  </a:cubicBezTo>
                  <a:lnTo>
                    <a:pt x="793" y="260"/>
                  </a:lnTo>
                  <a:cubicBezTo>
                    <a:pt x="830" y="242"/>
                    <a:pt x="874" y="257"/>
                    <a:pt x="893" y="293"/>
                  </a:cubicBezTo>
                  <a:cubicBezTo>
                    <a:pt x="911" y="330"/>
                    <a:pt x="896" y="374"/>
                    <a:pt x="860" y="393"/>
                  </a:cubicBezTo>
                  <a:lnTo>
                    <a:pt x="844" y="401"/>
                  </a:lnTo>
                  <a:lnTo>
                    <a:pt x="872" y="376"/>
                  </a:lnTo>
                  <a:lnTo>
                    <a:pt x="856" y="400"/>
                  </a:lnTo>
                  <a:cubicBezTo>
                    <a:pt x="841" y="422"/>
                    <a:pt x="814" y="435"/>
                    <a:pt x="787" y="432"/>
                  </a:cubicBezTo>
                  <a:cubicBezTo>
                    <a:pt x="759" y="429"/>
                    <a:pt x="736" y="411"/>
                    <a:pt x="726" y="386"/>
                  </a:cubicBezTo>
                  <a:lnTo>
                    <a:pt x="710" y="346"/>
                  </a:lnTo>
                  <a:lnTo>
                    <a:pt x="812" y="385"/>
                  </a:lnTo>
                  <a:lnTo>
                    <a:pt x="796" y="393"/>
                  </a:lnTo>
                  <a:cubicBezTo>
                    <a:pt x="785" y="398"/>
                    <a:pt x="774" y="400"/>
                    <a:pt x="762" y="400"/>
                  </a:cubicBezTo>
                  <a:lnTo>
                    <a:pt x="750" y="400"/>
                  </a:lnTo>
                  <a:lnTo>
                    <a:pt x="795" y="386"/>
                  </a:lnTo>
                  <a:lnTo>
                    <a:pt x="779" y="398"/>
                  </a:lnTo>
                  <a:cubicBezTo>
                    <a:pt x="762" y="410"/>
                    <a:pt x="740" y="415"/>
                    <a:pt x="719" y="411"/>
                  </a:cubicBezTo>
                  <a:cubicBezTo>
                    <a:pt x="699" y="407"/>
                    <a:pt x="681" y="394"/>
                    <a:pt x="670" y="375"/>
                  </a:cubicBezTo>
                  <a:lnTo>
                    <a:pt x="654" y="347"/>
                  </a:lnTo>
                  <a:lnTo>
                    <a:pt x="718" y="384"/>
                  </a:lnTo>
                  <a:lnTo>
                    <a:pt x="702" y="384"/>
                  </a:lnTo>
                  <a:lnTo>
                    <a:pt x="767" y="347"/>
                  </a:lnTo>
                  <a:lnTo>
                    <a:pt x="751" y="375"/>
                  </a:lnTo>
                  <a:cubicBezTo>
                    <a:pt x="746" y="384"/>
                    <a:pt x="739" y="392"/>
                    <a:pt x="731" y="398"/>
                  </a:cubicBezTo>
                  <a:lnTo>
                    <a:pt x="715" y="410"/>
                  </a:lnTo>
                  <a:cubicBezTo>
                    <a:pt x="702" y="419"/>
                    <a:pt x="686" y="424"/>
                    <a:pt x="670" y="424"/>
                  </a:cubicBezTo>
                  <a:lnTo>
                    <a:pt x="658" y="424"/>
                  </a:lnTo>
                  <a:lnTo>
                    <a:pt x="676" y="422"/>
                  </a:lnTo>
                  <a:lnTo>
                    <a:pt x="660" y="426"/>
                  </a:lnTo>
                  <a:lnTo>
                    <a:pt x="676" y="421"/>
                  </a:lnTo>
                  <a:lnTo>
                    <a:pt x="660" y="429"/>
                  </a:lnTo>
                  <a:lnTo>
                    <a:pt x="671" y="422"/>
                  </a:lnTo>
                  <a:lnTo>
                    <a:pt x="655" y="434"/>
                  </a:lnTo>
                  <a:lnTo>
                    <a:pt x="672" y="416"/>
                  </a:lnTo>
                  <a:lnTo>
                    <a:pt x="656" y="440"/>
                  </a:lnTo>
                  <a:cubicBezTo>
                    <a:pt x="647" y="453"/>
                    <a:pt x="633" y="463"/>
                    <a:pt x="618" y="469"/>
                  </a:cubicBezTo>
                  <a:lnTo>
                    <a:pt x="606" y="473"/>
                  </a:lnTo>
                  <a:lnTo>
                    <a:pt x="644" y="444"/>
                  </a:lnTo>
                  <a:lnTo>
                    <a:pt x="628" y="468"/>
                  </a:lnTo>
                  <a:cubicBezTo>
                    <a:pt x="614" y="488"/>
                    <a:pt x="591" y="500"/>
                    <a:pt x="566" y="500"/>
                  </a:cubicBezTo>
                  <a:cubicBezTo>
                    <a:pt x="542" y="500"/>
                    <a:pt x="519" y="488"/>
                    <a:pt x="505" y="468"/>
                  </a:cubicBezTo>
                  <a:lnTo>
                    <a:pt x="489" y="444"/>
                  </a:lnTo>
                  <a:lnTo>
                    <a:pt x="620" y="428"/>
                  </a:lnTo>
                  <a:lnTo>
                    <a:pt x="604" y="472"/>
                  </a:lnTo>
                  <a:cubicBezTo>
                    <a:pt x="594" y="500"/>
                    <a:pt x="568" y="519"/>
                    <a:pt x="539" y="520"/>
                  </a:cubicBezTo>
                  <a:cubicBezTo>
                    <a:pt x="509" y="522"/>
                    <a:pt x="482" y="506"/>
                    <a:pt x="468" y="480"/>
                  </a:cubicBezTo>
                  <a:lnTo>
                    <a:pt x="452" y="448"/>
                  </a:lnTo>
                  <a:lnTo>
                    <a:pt x="466" y="467"/>
                  </a:lnTo>
                  <a:lnTo>
                    <a:pt x="450" y="451"/>
                  </a:lnTo>
                  <a:lnTo>
                    <a:pt x="461" y="460"/>
                  </a:lnTo>
                  <a:lnTo>
                    <a:pt x="449" y="452"/>
                  </a:lnTo>
                  <a:cubicBezTo>
                    <a:pt x="443" y="448"/>
                    <a:pt x="437" y="443"/>
                    <a:pt x="433" y="437"/>
                  </a:cubicBezTo>
                  <a:lnTo>
                    <a:pt x="417" y="417"/>
                  </a:lnTo>
                  <a:lnTo>
                    <a:pt x="492" y="442"/>
                  </a:lnTo>
                  <a:lnTo>
                    <a:pt x="476" y="446"/>
                  </a:lnTo>
                  <a:lnTo>
                    <a:pt x="503" y="434"/>
                  </a:lnTo>
                  <a:lnTo>
                    <a:pt x="487" y="446"/>
                  </a:lnTo>
                  <a:cubicBezTo>
                    <a:pt x="455" y="470"/>
                    <a:pt x="410" y="464"/>
                    <a:pt x="385" y="433"/>
                  </a:cubicBezTo>
                  <a:lnTo>
                    <a:pt x="369" y="413"/>
                  </a:lnTo>
                  <a:lnTo>
                    <a:pt x="484" y="413"/>
                  </a:lnTo>
                  <a:lnTo>
                    <a:pt x="468" y="433"/>
                  </a:lnTo>
                  <a:cubicBezTo>
                    <a:pt x="454" y="451"/>
                    <a:pt x="432" y="461"/>
                    <a:pt x="409" y="460"/>
                  </a:cubicBezTo>
                  <a:cubicBezTo>
                    <a:pt x="386" y="460"/>
                    <a:pt x="365" y="449"/>
                    <a:pt x="351" y="431"/>
                  </a:cubicBezTo>
                  <a:lnTo>
                    <a:pt x="339" y="415"/>
                  </a:lnTo>
                  <a:lnTo>
                    <a:pt x="381" y="442"/>
                  </a:lnTo>
                  <a:lnTo>
                    <a:pt x="365" y="438"/>
                  </a:lnTo>
                  <a:lnTo>
                    <a:pt x="444" y="408"/>
                  </a:lnTo>
                  <a:lnTo>
                    <a:pt x="428" y="432"/>
                  </a:lnTo>
                  <a:lnTo>
                    <a:pt x="437" y="412"/>
                  </a:lnTo>
                  <a:lnTo>
                    <a:pt x="421" y="464"/>
                  </a:lnTo>
                  <a:cubicBezTo>
                    <a:pt x="414" y="489"/>
                    <a:pt x="393" y="508"/>
                    <a:pt x="368" y="514"/>
                  </a:cubicBezTo>
                  <a:cubicBezTo>
                    <a:pt x="343" y="521"/>
                    <a:pt x="316" y="513"/>
                    <a:pt x="298" y="495"/>
                  </a:cubicBezTo>
                  <a:lnTo>
                    <a:pt x="282" y="479"/>
                  </a:lnTo>
                  <a:lnTo>
                    <a:pt x="352" y="498"/>
                  </a:lnTo>
                  <a:lnTo>
                    <a:pt x="336" y="502"/>
                  </a:lnTo>
                  <a:cubicBezTo>
                    <a:pt x="311" y="509"/>
                    <a:pt x="285" y="501"/>
                    <a:pt x="266" y="483"/>
                  </a:cubicBezTo>
                  <a:lnTo>
                    <a:pt x="254" y="471"/>
                  </a:lnTo>
                  <a:lnTo>
                    <a:pt x="289" y="490"/>
                  </a:lnTo>
                  <a:lnTo>
                    <a:pt x="273" y="486"/>
                  </a:lnTo>
                  <a:cubicBezTo>
                    <a:pt x="250" y="481"/>
                    <a:pt x="232" y="465"/>
                    <a:pt x="223" y="445"/>
                  </a:cubicBezTo>
                  <a:lnTo>
                    <a:pt x="207" y="409"/>
                  </a:lnTo>
                  <a:lnTo>
                    <a:pt x="274" y="452"/>
                  </a:lnTo>
                  <a:lnTo>
                    <a:pt x="258" y="452"/>
                  </a:lnTo>
                  <a:cubicBezTo>
                    <a:pt x="234" y="452"/>
                    <a:pt x="211" y="440"/>
                    <a:pt x="197" y="420"/>
                  </a:cubicBezTo>
                  <a:lnTo>
                    <a:pt x="181" y="396"/>
                  </a:lnTo>
                  <a:lnTo>
                    <a:pt x="198" y="414"/>
                  </a:lnTo>
                  <a:lnTo>
                    <a:pt x="182" y="402"/>
                  </a:lnTo>
                  <a:lnTo>
                    <a:pt x="268" y="404"/>
                  </a:lnTo>
                  <a:lnTo>
                    <a:pt x="256" y="412"/>
                  </a:lnTo>
                  <a:cubicBezTo>
                    <a:pt x="229" y="429"/>
                    <a:pt x="195" y="428"/>
                    <a:pt x="170" y="410"/>
                  </a:cubicBezTo>
                  <a:lnTo>
                    <a:pt x="154" y="398"/>
                  </a:lnTo>
                  <a:cubicBezTo>
                    <a:pt x="143" y="389"/>
                    <a:pt x="134" y="377"/>
                    <a:pt x="129" y="364"/>
                  </a:cubicBezTo>
                  <a:lnTo>
                    <a:pt x="112" y="316"/>
                  </a:lnTo>
                  <a:lnTo>
                    <a:pt x="96" y="264"/>
                  </a:lnTo>
                  <a:lnTo>
                    <a:pt x="100" y="276"/>
                  </a:lnTo>
                  <a:lnTo>
                    <a:pt x="84" y="244"/>
                  </a:lnTo>
                  <a:cubicBezTo>
                    <a:pt x="82" y="239"/>
                    <a:pt x="80" y="234"/>
                    <a:pt x="79" y="228"/>
                  </a:cubicBezTo>
                  <a:lnTo>
                    <a:pt x="70" y="190"/>
                  </a:lnTo>
                  <a:lnTo>
                    <a:pt x="54" y="150"/>
                  </a:lnTo>
                  <a:lnTo>
                    <a:pt x="70" y="175"/>
                  </a:lnTo>
                  <a:lnTo>
                    <a:pt x="54" y="159"/>
                  </a:lnTo>
                  <a:cubicBezTo>
                    <a:pt x="49" y="153"/>
                    <a:pt x="44" y="147"/>
                    <a:pt x="40" y="140"/>
                  </a:cubicBezTo>
                  <a:lnTo>
                    <a:pt x="24" y="108"/>
                  </a:lnTo>
                  <a:lnTo>
                    <a:pt x="90" y="148"/>
                  </a:lnTo>
                  <a:lnTo>
                    <a:pt x="74" y="148"/>
                  </a:lnTo>
                  <a:cubicBezTo>
                    <a:pt x="34" y="148"/>
                    <a:pt x="0" y="115"/>
                    <a:pt x="0" y="74"/>
                  </a:cubicBezTo>
                  <a:cubicBezTo>
                    <a:pt x="0" y="34"/>
                    <a:pt x="34" y="0"/>
                    <a:pt x="74" y="0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38"/>
            <p:cNvSpPr>
              <a:spLocks/>
            </p:cNvSpPr>
            <p:nvPr/>
          </p:nvSpPr>
          <p:spPr bwMode="auto">
            <a:xfrm>
              <a:off x="5014" y="1959"/>
              <a:ext cx="111" cy="48"/>
            </a:xfrm>
            <a:custGeom>
              <a:avLst/>
              <a:gdLst>
                <a:gd name="T0" fmla="*/ 21 w 904"/>
                <a:gd name="T1" fmla="*/ 13 h 391"/>
                <a:gd name="T2" fmla="*/ 11 w 904"/>
                <a:gd name="T3" fmla="*/ 4 h 391"/>
                <a:gd name="T4" fmla="*/ 29 w 904"/>
                <a:gd name="T5" fmla="*/ 11 h 391"/>
                <a:gd name="T6" fmla="*/ 33 w 904"/>
                <a:gd name="T7" fmla="*/ 18 h 391"/>
                <a:gd name="T8" fmla="*/ 20 w 904"/>
                <a:gd name="T9" fmla="*/ 21 h 391"/>
                <a:gd name="T10" fmla="*/ 23 w 904"/>
                <a:gd name="T11" fmla="*/ 20 h 391"/>
                <a:gd name="T12" fmla="*/ 31 w 904"/>
                <a:gd name="T13" fmla="*/ 12 h 391"/>
                <a:gd name="T14" fmla="*/ 37 w 904"/>
                <a:gd name="T15" fmla="*/ 7 h 391"/>
                <a:gd name="T16" fmla="*/ 35 w 904"/>
                <a:gd name="T17" fmla="*/ 14 h 391"/>
                <a:gd name="T18" fmla="*/ 51 w 904"/>
                <a:gd name="T19" fmla="*/ 6 h 391"/>
                <a:gd name="T20" fmla="*/ 55 w 904"/>
                <a:gd name="T21" fmla="*/ 8 h 391"/>
                <a:gd name="T22" fmla="*/ 60 w 904"/>
                <a:gd name="T23" fmla="*/ 9 h 391"/>
                <a:gd name="T24" fmla="*/ 63 w 904"/>
                <a:gd name="T25" fmla="*/ 5 h 391"/>
                <a:gd name="T26" fmla="*/ 60 w 904"/>
                <a:gd name="T27" fmla="*/ 2 h 391"/>
                <a:gd name="T28" fmla="*/ 69 w 904"/>
                <a:gd name="T29" fmla="*/ 7 h 391"/>
                <a:gd name="T30" fmla="*/ 59 w 904"/>
                <a:gd name="T31" fmla="*/ 6 h 391"/>
                <a:gd name="T32" fmla="*/ 76 w 904"/>
                <a:gd name="T33" fmla="*/ 7 h 391"/>
                <a:gd name="T34" fmla="*/ 72 w 904"/>
                <a:gd name="T35" fmla="*/ 3 h 391"/>
                <a:gd name="T36" fmla="*/ 69 w 904"/>
                <a:gd name="T37" fmla="*/ 6 h 391"/>
                <a:gd name="T38" fmla="*/ 84 w 904"/>
                <a:gd name="T39" fmla="*/ 3 h 391"/>
                <a:gd name="T40" fmla="*/ 90 w 904"/>
                <a:gd name="T41" fmla="*/ 9 h 391"/>
                <a:gd name="T42" fmla="*/ 95 w 904"/>
                <a:gd name="T43" fmla="*/ 13 h 391"/>
                <a:gd name="T44" fmla="*/ 94 w 904"/>
                <a:gd name="T45" fmla="*/ 15 h 391"/>
                <a:gd name="T46" fmla="*/ 102 w 904"/>
                <a:gd name="T47" fmla="*/ 22 h 391"/>
                <a:gd name="T48" fmla="*/ 106 w 904"/>
                <a:gd name="T49" fmla="*/ 33 h 391"/>
                <a:gd name="T50" fmla="*/ 103 w 904"/>
                <a:gd name="T51" fmla="*/ 47 h 391"/>
                <a:gd name="T52" fmla="*/ 89 w 904"/>
                <a:gd name="T53" fmla="*/ 40 h 391"/>
                <a:gd name="T54" fmla="*/ 92 w 904"/>
                <a:gd name="T55" fmla="*/ 34 h 391"/>
                <a:gd name="T56" fmla="*/ 80 w 904"/>
                <a:gd name="T57" fmla="*/ 25 h 391"/>
                <a:gd name="T58" fmla="*/ 90 w 904"/>
                <a:gd name="T59" fmla="*/ 24 h 391"/>
                <a:gd name="T60" fmla="*/ 72 w 904"/>
                <a:gd name="T61" fmla="*/ 15 h 391"/>
                <a:gd name="T62" fmla="*/ 83 w 904"/>
                <a:gd name="T63" fmla="*/ 18 h 391"/>
                <a:gd name="T64" fmla="*/ 69 w 904"/>
                <a:gd name="T65" fmla="*/ 21 h 391"/>
                <a:gd name="T66" fmla="*/ 71 w 904"/>
                <a:gd name="T67" fmla="*/ 24 h 391"/>
                <a:gd name="T68" fmla="*/ 62 w 904"/>
                <a:gd name="T69" fmla="*/ 18 h 391"/>
                <a:gd name="T70" fmla="*/ 69 w 904"/>
                <a:gd name="T71" fmla="*/ 22 h 391"/>
                <a:gd name="T72" fmla="*/ 53 w 904"/>
                <a:gd name="T73" fmla="*/ 17 h 391"/>
                <a:gd name="T74" fmla="*/ 50 w 904"/>
                <a:gd name="T75" fmla="*/ 18 h 391"/>
                <a:gd name="T76" fmla="*/ 57 w 904"/>
                <a:gd name="T77" fmla="*/ 25 h 391"/>
                <a:gd name="T78" fmla="*/ 55 w 904"/>
                <a:gd name="T79" fmla="*/ 24 h 391"/>
                <a:gd name="T80" fmla="*/ 44 w 904"/>
                <a:gd name="T81" fmla="*/ 23 h 391"/>
                <a:gd name="T82" fmla="*/ 52 w 904"/>
                <a:gd name="T83" fmla="*/ 20 h 391"/>
                <a:gd name="T84" fmla="*/ 43 w 904"/>
                <a:gd name="T85" fmla="*/ 24 h 391"/>
                <a:gd name="T86" fmla="*/ 41 w 904"/>
                <a:gd name="T87" fmla="*/ 27 h 391"/>
                <a:gd name="T88" fmla="*/ 42 w 904"/>
                <a:gd name="T89" fmla="*/ 23 h 391"/>
                <a:gd name="T90" fmla="*/ 26 w 904"/>
                <a:gd name="T91" fmla="*/ 31 h 391"/>
                <a:gd name="T92" fmla="*/ 28 w 904"/>
                <a:gd name="T93" fmla="*/ 35 h 391"/>
                <a:gd name="T94" fmla="*/ 18 w 904"/>
                <a:gd name="T95" fmla="*/ 23 h 391"/>
                <a:gd name="T96" fmla="*/ 24 w 904"/>
                <a:gd name="T97" fmla="*/ 17 h 391"/>
                <a:gd name="T98" fmla="*/ 16 w 904"/>
                <a:gd name="T99" fmla="*/ 30 h 391"/>
                <a:gd name="T100" fmla="*/ 11 w 904"/>
                <a:gd name="T101" fmla="*/ 26 h 3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04" h="391">
                  <a:moveTo>
                    <a:pt x="74" y="66"/>
                  </a:moveTo>
                  <a:lnTo>
                    <a:pt x="90" y="66"/>
                  </a:lnTo>
                  <a:lnTo>
                    <a:pt x="102" y="66"/>
                  </a:lnTo>
                  <a:cubicBezTo>
                    <a:pt x="129" y="66"/>
                    <a:pt x="154" y="81"/>
                    <a:pt x="167" y="104"/>
                  </a:cubicBezTo>
                  <a:lnTo>
                    <a:pt x="183" y="132"/>
                  </a:lnTo>
                  <a:lnTo>
                    <a:pt x="46" y="153"/>
                  </a:lnTo>
                  <a:lnTo>
                    <a:pt x="62" y="77"/>
                  </a:lnTo>
                  <a:cubicBezTo>
                    <a:pt x="66" y="60"/>
                    <a:pt x="76" y="44"/>
                    <a:pt x="90" y="33"/>
                  </a:cubicBezTo>
                  <a:lnTo>
                    <a:pt x="106" y="21"/>
                  </a:lnTo>
                  <a:cubicBezTo>
                    <a:pt x="124" y="8"/>
                    <a:pt x="147" y="3"/>
                    <a:pt x="169" y="9"/>
                  </a:cubicBezTo>
                  <a:cubicBezTo>
                    <a:pt x="191" y="15"/>
                    <a:pt x="209" y="30"/>
                    <a:pt x="218" y="50"/>
                  </a:cubicBezTo>
                  <a:lnTo>
                    <a:pt x="234" y="86"/>
                  </a:lnTo>
                  <a:lnTo>
                    <a:pt x="200" y="50"/>
                  </a:lnTo>
                  <a:lnTo>
                    <a:pt x="216" y="58"/>
                  </a:lnTo>
                  <a:cubicBezTo>
                    <a:pt x="234" y="67"/>
                    <a:pt x="247" y="84"/>
                    <a:pt x="253" y="103"/>
                  </a:cubicBezTo>
                  <a:lnTo>
                    <a:pt x="265" y="143"/>
                  </a:lnTo>
                  <a:lnTo>
                    <a:pt x="281" y="189"/>
                  </a:lnTo>
                  <a:lnTo>
                    <a:pt x="193" y="141"/>
                  </a:lnTo>
                  <a:lnTo>
                    <a:pt x="209" y="137"/>
                  </a:lnTo>
                  <a:lnTo>
                    <a:pt x="165" y="167"/>
                  </a:lnTo>
                  <a:lnTo>
                    <a:pt x="181" y="143"/>
                  </a:lnTo>
                  <a:cubicBezTo>
                    <a:pt x="202" y="112"/>
                    <a:pt x="242" y="102"/>
                    <a:pt x="276" y="118"/>
                  </a:cubicBezTo>
                  <a:lnTo>
                    <a:pt x="292" y="126"/>
                  </a:lnTo>
                  <a:lnTo>
                    <a:pt x="189" y="166"/>
                  </a:lnTo>
                  <a:lnTo>
                    <a:pt x="201" y="134"/>
                  </a:lnTo>
                  <a:cubicBezTo>
                    <a:pt x="212" y="106"/>
                    <a:pt x="240" y="86"/>
                    <a:pt x="270" y="86"/>
                  </a:cubicBezTo>
                  <a:lnTo>
                    <a:pt x="286" y="86"/>
                  </a:lnTo>
                  <a:lnTo>
                    <a:pt x="253" y="94"/>
                  </a:lnTo>
                  <a:lnTo>
                    <a:pt x="269" y="86"/>
                  </a:lnTo>
                  <a:lnTo>
                    <a:pt x="238" y="116"/>
                  </a:lnTo>
                  <a:lnTo>
                    <a:pt x="254" y="88"/>
                  </a:lnTo>
                  <a:cubicBezTo>
                    <a:pt x="264" y="70"/>
                    <a:pt x="281" y="58"/>
                    <a:pt x="301" y="53"/>
                  </a:cubicBezTo>
                  <a:lnTo>
                    <a:pt x="317" y="49"/>
                  </a:lnTo>
                  <a:cubicBezTo>
                    <a:pt x="345" y="42"/>
                    <a:pt x="374" y="52"/>
                    <a:pt x="392" y="74"/>
                  </a:cubicBezTo>
                  <a:lnTo>
                    <a:pt x="408" y="94"/>
                  </a:lnTo>
                  <a:lnTo>
                    <a:pt x="281" y="114"/>
                  </a:lnTo>
                  <a:lnTo>
                    <a:pt x="293" y="82"/>
                  </a:lnTo>
                  <a:cubicBezTo>
                    <a:pt x="301" y="63"/>
                    <a:pt x="316" y="47"/>
                    <a:pt x="335" y="40"/>
                  </a:cubicBezTo>
                  <a:cubicBezTo>
                    <a:pt x="355" y="32"/>
                    <a:pt x="377" y="33"/>
                    <a:pt x="396" y="42"/>
                  </a:cubicBezTo>
                  <a:lnTo>
                    <a:pt x="412" y="50"/>
                  </a:lnTo>
                  <a:lnTo>
                    <a:pt x="396" y="45"/>
                  </a:lnTo>
                  <a:lnTo>
                    <a:pt x="412" y="49"/>
                  </a:lnTo>
                  <a:cubicBezTo>
                    <a:pt x="418" y="50"/>
                    <a:pt x="423" y="52"/>
                    <a:pt x="428" y="54"/>
                  </a:cubicBezTo>
                  <a:lnTo>
                    <a:pt x="444" y="62"/>
                  </a:lnTo>
                  <a:lnTo>
                    <a:pt x="377" y="62"/>
                  </a:lnTo>
                  <a:lnTo>
                    <a:pt x="393" y="54"/>
                  </a:lnTo>
                  <a:cubicBezTo>
                    <a:pt x="418" y="42"/>
                    <a:pt x="448" y="44"/>
                    <a:pt x="471" y="61"/>
                  </a:cubicBezTo>
                  <a:lnTo>
                    <a:pt x="487" y="73"/>
                  </a:lnTo>
                  <a:lnTo>
                    <a:pt x="371" y="115"/>
                  </a:lnTo>
                  <a:lnTo>
                    <a:pt x="383" y="67"/>
                  </a:lnTo>
                  <a:cubicBezTo>
                    <a:pt x="390" y="38"/>
                    <a:pt x="413" y="17"/>
                    <a:pt x="442" y="12"/>
                  </a:cubicBezTo>
                  <a:cubicBezTo>
                    <a:pt x="471" y="7"/>
                    <a:pt x="500" y="19"/>
                    <a:pt x="516" y="43"/>
                  </a:cubicBezTo>
                  <a:lnTo>
                    <a:pt x="532" y="67"/>
                  </a:lnTo>
                  <a:lnTo>
                    <a:pt x="413" y="62"/>
                  </a:lnTo>
                  <a:lnTo>
                    <a:pt x="429" y="42"/>
                  </a:lnTo>
                  <a:cubicBezTo>
                    <a:pt x="443" y="25"/>
                    <a:pt x="464" y="14"/>
                    <a:pt x="486" y="14"/>
                  </a:cubicBezTo>
                  <a:cubicBezTo>
                    <a:pt x="509" y="14"/>
                    <a:pt x="530" y="25"/>
                    <a:pt x="544" y="42"/>
                  </a:cubicBezTo>
                  <a:lnTo>
                    <a:pt x="560" y="62"/>
                  </a:lnTo>
                  <a:lnTo>
                    <a:pt x="547" y="49"/>
                  </a:lnTo>
                  <a:lnTo>
                    <a:pt x="563" y="61"/>
                  </a:lnTo>
                  <a:lnTo>
                    <a:pt x="474" y="61"/>
                  </a:lnTo>
                  <a:lnTo>
                    <a:pt x="490" y="49"/>
                  </a:lnTo>
                  <a:lnTo>
                    <a:pt x="471" y="70"/>
                  </a:lnTo>
                  <a:lnTo>
                    <a:pt x="483" y="50"/>
                  </a:lnTo>
                  <a:cubicBezTo>
                    <a:pt x="494" y="32"/>
                    <a:pt x="512" y="20"/>
                    <a:pt x="532" y="16"/>
                  </a:cubicBezTo>
                  <a:cubicBezTo>
                    <a:pt x="553" y="12"/>
                    <a:pt x="574" y="17"/>
                    <a:pt x="591" y="29"/>
                  </a:cubicBezTo>
                  <a:lnTo>
                    <a:pt x="607" y="41"/>
                  </a:lnTo>
                  <a:cubicBezTo>
                    <a:pt x="612" y="45"/>
                    <a:pt x="616" y="49"/>
                    <a:pt x="620" y="54"/>
                  </a:cubicBezTo>
                  <a:lnTo>
                    <a:pt x="636" y="74"/>
                  </a:lnTo>
                  <a:lnTo>
                    <a:pt x="521" y="74"/>
                  </a:lnTo>
                  <a:lnTo>
                    <a:pt x="537" y="54"/>
                  </a:lnTo>
                  <a:cubicBezTo>
                    <a:pt x="550" y="38"/>
                    <a:pt x="569" y="28"/>
                    <a:pt x="590" y="27"/>
                  </a:cubicBezTo>
                  <a:cubicBezTo>
                    <a:pt x="611" y="25"/>
                    <a:pt x="632" y="33"/>
                    <a:pt x="647" y="48"/>
                  </a:cubicBezTo>
                  <a:lnTo>
                    <a:pt x="663" y="64"/>
                  </a:lnTo>
                  <a:lnTo>
                    <a:pt x="549" y="75"/>
                  </a:lnTo>
                  <a:lnTo>
                    <a:pt x="565" y="51"/>
                  </a:lnTo>
                  <a:cubicBezTo>
                    <a:pt x="568" y="47"/>
                    <a:pt x="571" y="44"/>
                    <a:pt x="574" y="40"/>
                  </a:cubicBezTo>
                  <a:lnTo>
                    <a:pt x="586" y="28"/>
                  </a:lnTo>
                  <a:cubicBezTo>
                    <a:pt x="609" y="6"/>
                    <a:pt x="643" y="0"/>
                    <a:pt x="672" y="14"/>
                  </a:cubicBezTo>
                  <a:lnTo>
                    <a:pt x="688" y="22"/>
                  </a:lnTo>
                  <a:cubicBezTo>
                    <a:pt x="703" y="30"/>
                    <a:pt x="715" y="43"/>
                    <a:pt x="722" y="58"/>
                  </a:cubicBezTo>
                  <a:lnTo>
                    <a:pt x="738" y="94"/>
                  </a:lnTo>
                  <a:lnTo>
                    <a:pt x="715" y="65"/>
                  </a:lnTo>
                  <a:lnTo>
                    <a:pt x="731" y="77"/>
                  </a:lnTo>
                  <a:lnTo>
                    <a:pt x="642" y="77"/>
                  </a:lnTo>
                  <a:lnTo>
                    <a:pt x="658" y="65"/>
                  </a:lnTo>
                  <a:cubicBezTo>
                    <a:pt x="677" y="51"/>
                    <a:pt x="703" y="47"/>
                    <a:pt x="726" y="54"/>
                  </a:cubicBezTo>
                  <a:cubicBezTo>
                    <a:pt x="749" y="62"/>
                    <a:pt x="766" y="80"/>
                    <a:pt x="773" y="103"/>
                  </a:cubicBezTo>
                  <a:lnTo>
                    <a:pt x="785" y="143"/>
                  </a:lnTo>
                  <a:lnTo>
                    <a:pt x="779" y="128"/>
                  </a:lnTo>
                  <a:lnTo>
                    <a:pt x="795" y="156"/>
                  </a:lnTo>
                  <a:lnTo>
                    <a:pt x="764" y="126"/>
                  </a:lnTo>
                  <a:lnTo>
                    <a:pt x="780" y="134"/>
                  </a:lnTo>
                  <a:lnTo>
                    <a:pt x="746" y="126"/>
                  </a:lnTo>
                  <a:lnTo>
                    <a:pt x="762" y="126"/>
                  </a:lnTo>
                  <a:cubicBezTo>
                    <a:pt x="796" y="126"/>
                    <a:pt x="825" y="148"/>
                    <a:pt x="834" y="180"/>
                  </a:cubicBezTo>
                  <a:lnTo>
                    <a:pt x="850" y="236"/>
                  </a:lnTo>
                  <a:lnTo>
                    <a:pt x="863" y="269"/>
                  </a:lnTo>
                  <a:lnTo>
                    <a:pt x="854" y="252"/>
                  </a:lnTo>
                  <a:lnTo>
                    <a:pt x="866" y="268"/>
                  </a:lnTo>
                  <a:lnTo>
                    <a:pt x="789" y="241"/>
                  </a:lnTo>
                  <a:lnTo>
                    <a:pt x="805" y="237"/>
                  </a:lnTo>
                  <a:cubicBezTo>
                    <a:pt x="844" y="227"/>
                    <a:pt x="884" y="251"/>
                    <a:pt x="894" y="291"/>
                  </a:cubicBezTo>
                  <a:cubicBezTo>
                    <a:pt x="904" y="330"/>
                    <a:pt x="880" y="370"/>
                    <a:pt x="840" y="380"/>
                  </a:cubicBezTo>
                  <a:lnTo>
                    <a:pt x="824" y="384"/>
                  </a:lnTo>
                  <a:cubicBezTo>
                    <a:pt x="796" y="391"/>
                    <a:pt x="765" y="381"/>
                    <a:pt x="747" y="357"/>
                  </a:cubicBezTo>
                  <a:lnTo>
                    <a:pt x="735" y="341"/>
                  </a:lnTo>
                  <a:cubicBezTo>
                    <a:pt x="731" y="336"/>
                    <a:pt x="728" y="330"/>
                    <a:pt x="726" y="324"/>
                  </a:cubicBezTo>
                  <a:lnTo>
                    <a:pt x="707" y="277"/>
                  </a:lnTo>
                  <a:lnTo>
                    <a:pt x="691" y="221"/>
                  </a:lnTo>
                  <a:lnTo>
                    <a:pt x="762" y="274"/>
                  </a:lnTo>
                  <a:lnTo>
                    <a:pt x="746" y="274"/>
                  </a:lnTo>
                  <a:cubicBezTo>
                    <a:pt x="735" y="274"/>
                    <a:pt x="724" y="272"/>
                    <a:pt x="713" y="267"/>
                  </a:cubicBezTo>
                  <a:lnTo>
                    <a:pt x="697" y="259"/>
                  </a:lnTo>
                  <a:cubicBezTo>
                    <a:pt x="684" y="252"/>
                    <a:pt x="673" y="242"/>
                    <a:pt x="666" y="229"/>
                  </a:cubicBezTo>
                  <a:lnTo>
                    <a:pt x="650" y="201"/>
                  </a:lnTo>
                  <a:cubicBezTo>
                    <a:pt x="647" y="196"/>
                    <a:pt x="645" y="191"/>
                    <a:pt x="644" y="186"/>
                  </a:cubicBezTo>
                  <a:lnTo>
                    <a:pt x="632" y="146"/>
                  </a:lnTo>
                  <a:lnTo>
                    <a:pt x="747" y="184"/>
                  </a:lnTo>
                  <a:lnTo>
                    <a:pt x="731" y="196"/>
                  </a:lnTo>
                  <a:cubicBezTo>
                    <a:pt x="705" y="215"/>
                    <a:pt x="668" y="215"/>
                    <a:pt x="642" y="196"/>
                  </a:cubicBezTo>
                  <a:lnTo>
                    <a:pt x="626" y="184"/>
                  </a:lnTo>
                  <a:cubicBezTo>
                    <a:pt x="616" y="176"/>
                    <a:pt x="608" y="166"/>
                    <a:pt x="603" y="155"/>
                  </a:cubicBezTo>
                  <a:lnTo>
                    <a:pt x="587" y="119"/>
                  </a:lnTo>
                  <a:lnTo>
                    <a:pt x="621" y="155"/>
                  </a:lnTo>
                  <a:lnTo>
                    <a:pt x="605" y="147"/>
                  </a:lnTo>
                  <a:lnTo>
                    <a:pt x="691" y="133"/>
                  </a:lnTo>
                  <a:lnTo>
                    <a:pt x="679" y="145"/>
                  </a:lnTo>
                  <a:lnTo>
                    <a:pt x="688" y="134"/>
                  </a:lnTo>
                  <a:lnTo>
                    <a:pt x="672" y="158"/>
                  </a:lnTo>
                  <a:cubicBezTo>
                    <a:pt x="660" y="176"/>
                    <a:pt x="640" y="188"/>
                    <a:pt x="618" y="190"/>
                  </a:cubicBezTo>
                  <a:cubicBezTo>
                    <a:pt x="596" y="192"/>
                    <a:pt x="574" y="184"/>
                    <a:pt x="558" y="169"/>
                  </a:cubicBezTo>
                  <a:lnTo>
                    <a:pt x="542" y="153"/>
                  </a:lnTo>
                  <a:lnTo>
                    <a:pt x="652" y="147"/>
                  </a:lnTo>
                  <a:lnTo>
                    <a:pt x="636" y="167"/>
                  </a:lnTo>
                  <a:cubicBezTo>
                    <a:pt x="622" y="184"/>
                    <a:pt x="601" y="194"/>
                    <a:pt x="578" y="194"/>
                  </a:cubicBezTo>
                  <a:cubicBezTo>
                    <a:pt x="556" y="194"/>
                    <a:pt x="535" y="184"/>
                    <a:pt x="521" y="167"/>
                  </a:cubicBezTo>
                  <a:lnTo>
                    <a:pt x="505" y="147"/>
                  </a:lnTo>
                  <a:lnTo>
                    <a:pt x="518" y="160"/>
                  </a:lnTo>
                  <a:lnTo>
                    <a:pt x="502" y="148"/>
                  </a:lnTo>
                  <a:lnTo>
                    <a:pt x="610" y="127"/>
                  </a:lnTo>
                  <a:lnTo>
                    <a:pt x="598" y="147"/>
                  </a:lnTo>
                  <a:cubicBezTo>
                    <a:pt x="593" y="155"/>
                    <a:pt x="587" y="162"/>
                    <a:pt x="579" y="168"/>
                  </a:cubicBezTo>
                  <a:lnTo>
                    <a:pt x="563" y="180"/>
                  </a:lnTo>
                  <a:cubicBezTo>
                    <a:pt x="537" y="199"/>
                    <a:pt x="500" y="199"/>
                    <a:pt x="474" y="180"/>
                  </a:cubicBezTo>
                  <a:lnTo>
                    <a:pt x="458" y="168"/>
                  </a:lnTo>
                  <a:cubicBezTo>
                    <a:pt x="453" y="164"/>
                    <a:pt x="449" y="160"/>
                    <a:pt x="445" y="155"/>
                  </a:cubicBezTo>
                  <a:lnTo>
                    <a:pt x="429" y="135"/>
                  </a:lnTo>
                  <a:lnTo>
                    <a:pt x="544" y="135"/>
                  </a:lnTo>
                  <a:lnTo>
                    <a:pt x="528" y="155"/>
                  </a:lnTo>
                  <a:cubicBezTo>
                    <a:pt x="514" y="173"/>
                    <a:pt x="491" y="183"/>
                    <a:pt x="467" y="182"/>
                  </a:cubicBezTo>
                  <a:cubicBezTo>
                    <a:pt x="444" y="181"/>
                    <a:pt x="422" y="169"/>
                    <a:pt x="409" y="150"/>
                  </a:cubicBezTo>
                  <a:lnTo>
                    <a:pt x="393" y="126"/>
                  </a:lnTo>
                  <a:lnTo>
                    <a:pt x="526" y="102"/>
                  </a:lnTo>
                  <a:lnTo>
                    <a:pt x="514" y="150"/>
                  </a:lnTo>
                  <a:cubicBezTo>
                    <a:pt x="508" y="174"/>
                    <a:pt x="491" y="194"/>
                    <a:pt x="467" y="202"/>
                  </a:cubicBezTo>
                  <a:cubicBezTo>
                    <a:pt x="444" y="210"/>
                    <a:pt x="418" y="207"/>
                    <a:pt x="398" y="192"/>
                  </a:cubicBezTo>
                  <a:lnTo>
                    <a:pt x="382" y="180"/>
                  </a:lnTo>
                  <a:lnTo>
                    <a:pt x="460" y="187"/>
                  </a:lnTo>
                  <a:lnTo>
                    <a:pt x="444" y="195"/>
                  </a:lnTo>
                  <a:cubicBezTo>
                    <a:pt x="423" y="205"/>
                    <a:pt x="398" y="205"/>
                    <a:pt x="377" y="195"/>
                  </a:cubicBezTo>
                  <a:lnTo>
                    <a:pt x="361" y="187"/>
                  </a:lnTo>
                  <a:lnTo>
                    <a:pt x="377" y="192"/>
                  </a:lnTo>
                  <a:lnTo>
                    <a:pt x="361" y="188"/>
                  </a:lnTo>
                  <a:cubicBezTo>
                    <a:pt x="355" y="187"/>
                    <a:pt x="350" y="185"/>
                    <a:pt x="345" y="183"/>
                  </a:cubicBezTo>
                  <a:lnTo>
                    <a:pt x="329" y="175"/>
                  </a:lnTo>
                  <a:lnTo>
                    <a:pt x="432" y="134"/>
                  </a:lnTo>
                  <a:lnTo>
                    <a:pt x="420" y="166"/>
                  </a:lnTo>
                  <a:cubicBezTo>
                    <a:pt x="410" y="191"/>
                    <a:pt x="388" y="209"/>
                    <a:pt x="362" y="214"/>
                  </a:cubicBezTo>
                  <a:cubicBezTo>
                    <a:pt x="336" y="218"/>
                    <a:pt x="309" y="207"/>
                    <a:pt x="293" y="187"/>
                  </a:cubicBezTo>
                  <a:lnTo>
                    <a:pt x="277" y="167"/>
                  </a:lnTo>
                  <a:lnTo>
                    <a:pt x="352" y="192"/>
                  </a:lnTo>
                  <a:lnTo>
                    <a:pt x="336" y="196"/>
                  </a:lnTo>
                  <a:lnTo>
                    <a:pt x="383" y="161"/>
                  </a:lnTo>
                  <a:lnTo>
                    <a:pt x="367" y="189"/>
                  </a:lnTo>
                  <a:cubicBezTo>
                    <a:pt x="359" y="202"/>
                    <a:pt x="349" y="212"/>
                    <a:pt x="336" y="219"/>
                  </a:cubicBezTo>
                  <a:lnTo>
                    <a:pt x="320" y="227"/>
                  </a:lnTo>
                  <a:cubicBezTo>
                    <a:pt x="309" y="232"/>
                    <a:pt x="298" y="234"/>
                    <a:pt x="286" y="234"/>
                  </a:cubicBezTo>
                  <a:lnTo>
                    <a:pt x="270" y="234"/>
                  </a:lnTo>
                  <a:lnTo>
                    <a:pt x="340" y="186"/>
                  </a:lnTo>
                  <a:lnTo>
                    <a:pt x="328" y="218"/>
                  </a:lnTo>
                  <a:cubicBezTo>
                    <a:pt x="320" y="238"/>
                    <a:pt x="305" y="254"/>
                    <a:pt x="286" y="261"/>
                  </a:cubicBezTo>
                  <a:cubicBezTo>
                    <a:pt x="266" y="269"/>
                    <a:pt x="244" y="268"/>
                    <a:pt x="225" y="259"/>
                  </a:cubicBezTo>
                  <a:lnTo>
                    <a:pt x="209" y="251"/>
                  </a:lnTo>
                  <a:lnTo>
                    <a:pt x="304" y="226"/>
                  </a:lnTo>
                  <a:lnTo>
                    <a:pt x="288" y="250"/>
                  </a:lnTo>
                  <a:cubicBezTo>
                    <a:pt x="278" y="265"/>
                    <a:pt x="262" y="276"/>
                    <a:pt x="244" y="280"/>
                  </a:cubicBezTo>
                  <a:lnTo>
                    <a:pt x="228" y="284"/>
                  </a:lnTo>
                  <a:cubicBezTo>
                    <a:pt x="191" y="294"/>
                    <a:pt x="152" y="273"/>
                    <a:pt x="140" y="236"/>
                  </a:cubicBezTo>
                  <a:lnTo>
                    <a:pt x="124" y="186"/>
                  </a:lnTo>
                  <a:lnTo>
                    <a:pt x="112" y="146"/>
                  </a:lnTo>
                  <a:lnTo>
                    <a:pt x="149" y="191"/>
                  </a:lnTo>
                  <a:lnTo>
                    <a:pt x="133" y="183"/>
                  </a:lnTo>
                  <a:cubicBezTo>
                    <a:pt x="118" y="175"/>
                    <a:pt x="106" y="162"/>
                    <a:pt x="99" y="147"/>
                  </a:cubicBezTo>
                  <a:lnTo>
                    <a:pt x="83" y="111"/>
                  </a:lnTo>
                  <a:lnTo>
                    <a:pt x="195" y="140"/>
                  </a:lnTo>
                  <a:lnTo>
                    <a:pt x="179" y="152"/>
                  </a:lnTo>
                  <a:lnTo>
                    <a:pt x="207" y="108"/>
                  </a:lnTo>
                  <a:lnTo>
                    <a:pt x="191" y="184"/>
                  </a:lnTo>
                  <a:cubicBezTo>
                    <a:pt x="185" y="214"/>
                    <a:pt x="160" y="237"/>
                    <a:pt x="130" y="242"/>
                  </a:cubicBezTo>
                  <a:cubicBezTo>
                    <a:pt x="100" y="246"/>
                    <a:pt x="69" y="232"/>
                    <a:pt x="54" y="205"/>
                  </a:cubicBezTo>
                  <a:lnTo>
                    <a:pt x="38" y="177"/>
                  </a:lnTo>
                  <a:lnTo>
                    <a:pt x="102" y="214"/>
                  </a:lnTo>
                  <a:lnTo>
                    <a:pt x="90" y="214"/>
                  </a:lnTo>
                  <a:lnTo>
                    <a:pt x="74" y="214"/>
                  </a:lnTo>
                  <a:cubicBezTo>
                    <a:pt x="34" y="214"/>
                    <a:pt x="0" y="181"/>
                    <a:pt x="0" y="140"/>
                  </a:cubicBezTo>
                  <a:cubicBezTo>
                    <a:pt x="0" y="100"/>
                    <a:pt x="34" y="66"/>
                    <a:pt x="74" y="66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40"/>
            <p:cNvSpPr>
              <a:spLocks/>
            </p:cNvSpPr>
            <p:nvPr/>
          </p:nvSpPr>
          <p:spPr bwMode="auto">
            <a:xfrm rot="10170523">
              <a:off x="5144" y="1986"/>
              <a:ext cx="112" cy="389"/>
            </a:xfrm>
            <a:custGeom>
              <a:avLst/>
              <a:gdLst>
                <a:gd name="T0" fmla="*/ 20 w 913"/>
                <a:gd name="T1" fmla="*/ 6 h 3193"/>
                <a:gd name="T2" fmla="*/ 24 w 913"/>
                <a:gd name="T3" fmla="*/ 13 h 3193"/>
                <a:gd name="T4" fmla="*/ 23 w 913"/>
                <a:gd name="T5" fmla="*/ 13 h 3193"/>
                <a:gd name="T6" fmla="*/ 28 w 913"/>
                <a:gd name="T7" fmla="*/ 17 h 3193"/>
                <a:gd name="T8" fmla="*/ 29 w 913"/>
                <a:gd name="T9" fmla="*/ 23 h 3193"/>
                <a:gd name="T10" fmla="*/ 27 w 913"/>
                <a:gd name="T11" fmla="*/ 22 h 3193"/>
                <a:gd name="T12" fmla="*/ 39 w 913"/>
                <a:gd name="T13" fmla="*/ 37 h 3193"/>
                <a:gd name="T14" fmla="*/ 33 w 913"/>
                <a:gd name="T15" fmla="*/ 28 h 3193"/>
                <a:gd name="T16" fmla="*/ 28 w 913"/>
                <a:gd name="T17" fmla="*/ 36 h 3193"/>
                <a:gd name="T18" fmla="*/ 43 w 913"/>
                <a:gd name="T19" fmla="*/ 35 h 3193"/>
                <a:gd name="T20" fmla="*/ 38 w 913"/>
                <a:gd name="T21" fmla="*/ 34 h 3193"/>
                <a:gd name="T22" fmla="*/ 48 w 913"/>
                <a:gd name="T23" fmla="*/ 41 h 3193"/>
                <a:gd name="T24" fmla="*/ 55 w 913"/>
                <a:gd name="T25" fmla="*/ 54 h 3193"/>
                <a:gd name="T26" fmla="*/ 60 w 913"/>
                <a:gd name="T27" fmla="*/ 86 h 3193"/>
                <a:gd name="T28" fmla="*/ 66 w 913"/>
                <a:gd name="T29" fmla="*/ 128 h 3193"/>
                <a:gd name="T30" fmla="*/ 72 w 913"/>
                <a:gd name="T31" fmla="*/ 156 h 3193"/>
                <a:gd name="T32" fmla="*/ 77 w 913"/>
                <a:gd name="T33" fmla="*/ 196 h 3193"/>
                <a:gd name="T34" fmla="*/ 83 w 913"/>
                <a:gd name="T35" fmla="*/ 227 h 3193"/>
                <a:gd name="T36" fmla="*/ 88 w 913"/>
                <a:gd name="T37" fmla="*/ 266 h 3193"/>
                <a:gd name="T38" fmla="*/ 94 w 913"/>
                <a:gd name="T39" fmla="*/ 297 h 3193"/>
                <a:gd name="T40" fmla="*/ 100 w 913"/>
                <a:gd name="T41" fmla="*/ 326 h 3193"/>
                <a:gd name="T42" fmla="*/ 105 w 913"/>
                <a:gd name="T43" fmla="*/ 355 h 3193"/>
                <a:gd name="T44" fmla="*/ 111 w 913"/>
                <a:gd name="T45" fmla="*/ 377 h 3193"/>
                <a:gd name="T46" fmla="*/ 91 w 913"/>
                <a:gd name="T47" fmla="*/ 373 h 3193"/>
                <a:gd name="T48" fmla="*/ 86 w 913"/>
                <a:gd name="T49" fmla="*/ 349 h 3193"/>
                <a:gd name="T50" fmla="*/ 80 w 913"/>
                <a:gd name="T51" fmla="*/ 319 h 3193"/>
                <a:gd name="T52" fmla="*/ 74 w 913"/>
                <a:gd name="T53" fmla="*/ 289 h 3193"/>
                <a:gd name="T54" fmla="*/ 69 w 913"/>
                <a:gd name="T55" fmla="*/ 258 h 3193"/>
                <a:gd name="T56" fmla="*/ 63 w 913"/>
                <a:gd name="T57" fmla="*/ 220 h 3193"/>
                <a:gd name="T58" fmla="*/ 58 w 913"/>
                <a:gd name="T59" fmla="*/ 185 h 3193"/>
                <a:gd name="T60" fmla="*/ 52 w 913"/>
                <a:gd name="T61" fmla="*/ 149 h 3193"/>
                <a:gd name="T62" fmla="*/ 46 w 913"/>
                <a:gd name="T63" fmla="*/ 114 h 3193"/>
                <a:gd name="T64" fmla="*/ 41 w 913"/>
                <a:gd name="T65" fmla="*/ 78 h 3193"/>
                <a:gd name="T66" fmla="*/ 35 w 913"/>
                <a:gd name="T67" fmla="*/ 53 h 3193"/>
                <a:gd name="T68" fmla="*/ 33 w 913"/>
                <a:gd name="T69" fmla="*/ 52 h 3193"/>
                <a:gd name="T70" fmla="*/ 40 w 913"/>
                <a:gd name="T71" fmla="*/ 52 h 3193"/>
                <a:gd name="T72" fmla="*/ 43 w 913"/>
                <a:gd name="T73" fmla="*/ 47 h 3193"/>
                <a:gd name="T74" fmla="*/ 26 w 913"/>
                <a:gd name="T75" fmla="*/ 45 h 3193"/>
                <a:gd name="T76" fmla="*/ 39 w 913"/>
                <a:gd name="T77" fmla="*/ 44 h 3193"/>
                <a:gd name="T78" fmla="*/ 21 w 913"/>
                <a:gd name="T79" fmla="*/ 39 h 3193"/>
                <a:gd name="T80" fmla="*/ 25 w 913"/>
                <a:gd name="T81" fmla="*/ 40 h 3193"/>
                <a:gd name="T82" fmla="*/ 15 w 913"/>
                <a:gd name="T83" fmla="*/ 33 h 3193"/>
                <a:gd name="T84" fmla="*/ 13 w 913"/>
                <a:gd name="T85" fmla="*/ 28 h 3193"/>
                <a:gd name="T86" fmla="*/ 11 w 913"/>
                <a:gd name="T87" fmla="*/ 26 h 3193"/>
                <a:gd name="T88" fmla="*/ 6 w 913"/>
                <a:gd name="T89" fmla="*/ 18 h 3193"/>
                <a:gd name="T90" fmla="*/ 7 w 913"/>
                <a:gd name="T91" fmla="*/ 19 h 3193"/>
                <a:gd name="T92" fmla="*/ 16 w 913"/>
                <a:gd name="T93" fmla="*/ 3 h 31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13" h="3193">
                  <a:moveTo>
                    <a:pt x="128" y="24"/>
                  </a:moveTo>
                  <a:lnTo>
                    <a:pt x="144" y="36"/>
                  </a:lnTo>
                  <a:cubicBezTo>
                    <a:pt x="149" y="40"/>
                    <a:pt x="154" y="45"/>
                    <a:pt x="159" y="51"/>
                  </a:cubicBezTo>
                  <a:lnTo>
                    <a:pt x="171" y="67"/>
                  </a:lnTo>
                  <a:cubicBezTo>
                    <a:pt x="173" y="71"/>
                    <a:pt x="176" y="74"/>
                    <a:pt x="178" y="78"/>
                  </a:cubicBezTo>
                  <a:lnTo>
                    <a:pt x="194" y="110"/>
                  </a:lnTo>
                  <a:lnTo>
                    <a:pt x="185" y="97"/>
                  </a:lnTo>
                  <a:lnTo>
                    <a:pt x="201" y="117"/>
                  </a:lnTo>
                  <a:lnTo>
                    <a:pt x="188" y="104"/>
                  </a:lnTo>
                  <a:lnTo>
                    <a:pt x="204" y="116"/>
                  </a:lnTo>
                  <a:cubicBezTo>
                    <a:pt x="207" y="118"/>
                    <a:pt x="209" y="121"/>
                    <a:pt x="212" y="123"/>
                  </a:cubicBezTo>
                  <a:lnTo>
                    <a:pt x="228" y="139"/>
                  </a:lnTo>
                  <a:cubicBezTo>
                    <a:pt x="237" y="148"/>
                    <a:pt x="243" y="159"/>
                    <a:pt x="247" y="171"/>
                  </a:cubicBezTo>
                  <a:lnTo>
                    <a:pt x="263" y="227"/>
                  </a:lnTo>
                  <a:lnTo>
                    <a:pt x="233" y="186"/>
                  </a:lnTo>
                  <a:lnTo>
                    <a:pt x="245" y="194"/>
                  </a:lnTo>
                  <a:lnTo>
                    <a:pt x="203" y="181"/>
                  </a:lnTo>
                  <a:lnTo>
                    <a:pt x="219" y="181"/>
                  </a:lnTo>
                  <a:cubicBezTo>
                    <a:pt x="247" y="181"/>
                    <a:pt x="273" y="197"/>
                    <a:pt x="286" y="222"/>
                  </a:cubicBezTo>
                  <a:lnTo>
                    <a:pt x="302" y="254"/>
                  </a:lnTo>
                  <a:lnTo>
                    <a:pt x="321" y="306"/>
                  </a:lnTo>
                  <a:lnTo>
                    <a:pt x="185" y="298"/>
                  </a:lnTo>
                  <a:lnTo>
                    <a:pt x="201" y="266"/>
                  </a:lnTo>
                  <a:cubicBezTo>
                    <a:pt x="215" y="240"/>
                    <a:pt x="243" y="224"/>
                    <a:pt x="273" y="226"/>
                  </a:cubicBezTo>
                  <a:cubicBezTo>
                    <a:pt x="303" y="228"/>
                    <a:pt x="328" y="248"/>
                    <a:pt x="338" y="276"/>
                  </a:cubicBezTo>
                  <a:lnTo>
                    <a:pt x="354" y="324"/>
                  </a:lnTo>
                  <a:lnTo>
                    <a:pt x="231" y="295"/>
                  </a:lnTo>
                  <a:lnTo>
                    <a:pt x="243" y="283"/>
                  </a:lnTo>
                  <a:cubicBezTo>
                    <a:pt x="258" y="268"/>
                    <a:pt x="279" y="260"/>
                    <a:pt x="300" y="262"/>
                  </a:cubicBezTo>
                  <a:cubicBezTo>
                    <a:pt x="321" y="263"/>
                    <a:pt x="340" y="273"/>
                    <a:pt x="353" y="289"/>
                  </a:cubicBezTo>
                  <a:lnTo>
                    <a:pt x="369" y="309"/>
                  </a:lnTo>
                  <a:lnTo>
                    <a:pt x="294" y="284"/>
                  </a:lnTo>
                  <a:lnTo>
                    <a:pt x="310" y="280"/>
                  </a:lnTo>
                  <a:cubicBezTo>
                    <a:pt x="347" y="270"/>
                    <a:pt x="385" y="291"/>
                    <a:pt x="398" y="328"/>
                  </a:cubicBezTo>
                  <a:lnTo>
                    <a:pt x="414" y="376"/>
                  </a:lnTo>
                  <a:lnTo>
                    <a:pt x="388" y="340"/>
                  </a:lnTo>
                  <a:lnTo>
                    <a:pt x="404" y="352"/>
                  </a:lnTo>
                  <a:cubicBezTo>
                    <a:pt x="417" y="362"/>
                    <a:pt x="426" y="376"/>
                    <a:pt x="431" y="391"/>
                  </a:cubicBezTo>
                  <a:lnTo>
                    <a:pt x="447" y="447"/>
                  </a:lnTo>
                  <a:lnTo>
                    <a:pt x="461" y="532"/>
                  </a:lnTo>
                  <a:lnTo>
                    <a:pt x="476" y="614"/>
                  </a:lnTo>
                  <a:lnTo>
                    <a:pt x="492" y="702"/>
                  </a:lnTo>
                  <a:lnTo>
                    <a:pt x="509" y="826"/>
                  </a:lnTo>
                  <a:lnTo>
                    <a:pt x="524" y="906"/>
                  </a:lnTo>
                  <a:lnTo>
                    <a:pt x="537" y="1053"/>
                  </a:lnTo>
                  <a:lnTo>
                    <a:pt x="552" y="1115"/>
                  </a:lnTo>
                  <a:lnTo>
                    <a:pt x="568" y="1192"/>
                  </a:lnTo>
                  <a:lnTo>
                    <a:pt x="584" y="1282"/>
                  </a:lnTo>
                  <a:lnTo>
                    <a:pt x="600" y="1379"/>
                  </a:lnTo>
                  <a:lnTo>
                    <a:pt x="617" y="1497"/>
                  </a:lnTo>
                  <a:lnTo>
                    <a:pt x="629" y="1607"/>
                  </a:lnTo>
                  <a:lnTo>
                    <a:pt x="644" y="1699"/>
                  </a:lnTo>
                  <a:lnTo>
                    <a:pt x="660" y="1777"/>
                  </a:lnTo>
                  <a:lnTo>
                    <a:pt x="676" y="1866"/>
                  </a:lnTo>
                  <a:lnTo>
                    <a:pt x="693" y="2011"/>
                  </a:lnTo>
                  <a:lnTo>
                    <a:pt x="708" y="2094"/>
                  </a:lnTo>
                  <a:lnTo>
                    <a:pt x="721" y="2181"/>
                  </a:lnTo>
                  <a:lnTo>
                    <a:pt x="736" y="2266"/>
                  </a:lnTo>
                  <a:lnTo>
                    <a:pt x="752" y="2345"/>
                  </a:lnTo>
                  <a:lnTo>
                    <a:pt x="768" y="2434"/>
                  </a:lnTo>
                  <a:lnTo>
                    <a:pt x="784" y="2508"/>
                  </a:lnTo>
                  <a:lnTo>
                    <a:pt x="800" y="2594"/>
                  </a:lnTo>
                  <a:lnTo>
                    <a:pt x="813" y="2676"/>
                  </a:lnTo>
                  <a:lnTo>
                    <a:pt x="827" y="2723"/>
                  </a:lnTo>
                  <a:lnTo>
                    <a:pt x="845" y="2841"/>
                  </a:lnTo>
                  <a:lnTo>
                    <a:pt x="860" y="2912"/>
                  </a:lnTo>
                  <a:lnTo>
                    <a:pt x="876" y="2983"/>
                  </a:lnTo>
                  <a:lnTo>
                    <a:pt x="887" y="3024"/>
                  </a:lnTo>
                  <a:lnTo>
                    <a:pt x="904" y="3095"/>
                  </a:lnTo>
                  <a:cubicBezTo>
                    <a:pt x="913" y="3134"/>
                    <a:pt x="888" y="3174"/>
                    <a:pt x="848" y="3184"/>
                  </a:cubicBezTo>
                  <a:cubicBezTo>
                    <a:pt x="809" y="3193"/>
                    <a:pt x="769" y="3168"/>
                    <a:pt x="759" y="3128"/>
                  </a:cubicBezTo>
                  <a:lnTo>
                    <a:pt x="744" y="3063"/>
                  </a:lnTo>
                  <a:lnTo>
                    <a:pt x="731" y="3016"/>
                  </a:lnTo>
                  <a:lnTo>
                    <a:pt x="715" y="2943"/>
                  </a:lnTo>
                  <a:lnTo>
                    <a:pt x="698" y="2862"/>
                  </a:lnTo>
                  <a:lnTo>
                    <a:pt x="684" y="2764"/>
                  </a:lnTo>
                  <a:lnTo>
                    <a:pt x="666" y="2698"/>
                  </a:lnTo>
                  <a:lnTo>
                    <a:pt x="655" y="2621"/>
                  </a:lnTo>
                  <a:lnTo>
                    <a:pt x="639" y="2539"/>
                  </a:lnTo>
                  <a:lnTo>
                    <a:pt x="623" y="2461"/>
                  </a:lnTo>
                  <a:lnTo>
                    <a:pt x="607" y="2374"/>
                  </a:lnTo>
                  <a:lnTo>
                    <a:pt x="591" y="2293"/>
                  </a:lnTo>
                  <a:lnTo>
                    <a:pt x="574" y="2202"/>
                  </a:lnTo>
                  <a:lnTo>
                    <a:pt x="563" y="2121"/>
                  </a:lnTo>
                  <a:lnTo>
                    <a:pt x="546" y="2028"/>
                  </a:lnTo>
                  <a:lnTo>
                    <a:pt x="531" y="1893"/>
                  </a:lnTo>
                  <a:lnTo>
                    <a:pt x="515" y="1806"/>
                  </a:lnTo>
                  <a:lnTo>
                    <a:pt x="498" y="1724"/>
                  </a:lnTo>
                  <a:lnTo>
                    <a:pt x="482" y="1624"/>
                  </a:lnTo>
                  <a:lnTo>
                    <a:pt x="470" y="1518"/>
                  </a:lnTo>
                  <a:lnTo>
                    <a:pt x="454" y="1404"/>
                  </a:lnTo>
                  <a:lnTo>
                    <a:pt x="439" y="1309"/>
                  </a:lnTo>
                  <a:lnTo>
                    <a:pt x="423" y="1223"/>
                  </a:lnTo>
                  <a:lnTo>
                    <a:pt x="407" y="1148"/>
                  </a:lnTo>
                  <a:lnTo>
                    <a:pt x="390" y="1066"/>
                  </a:lnTo>
                  <a:lnTo>
                    <a:pt x="379" y="933"/>
                  </a:lnTo>
                  <a:lnTo>
                    <a:pt x="362" y="845"/>
                  </a:lnTo>
                  <a:lnTo>
                    <a:pt x="347" y="729"/>
                  </a:lnTo>
                  <a:lnTo>
                    <a:pt x="331" y="641"/>
                  </a:lnTo>
                  <a:lnTo>
                    <a:pt x="314" y="555"/>
                  </a:lnTo>
                  <a:lnTo>
                    <a:pt x="304" y="488"/>
                  </a:lnTo>
                  <a:lnTo>
                    <a:pt x="288" y="432"/>
                  </a:lnTo>
                  <a:lnTo>
                    <a:pt x="315" y="471"/>
                  </a:lnTo>
                  <a:lnTo>
                    <a:pt x="299" y="459"/>
                  </a:lnTo>
                  <a:cubicBezTo>
                    <a:pt x="287" y="450"/>
                    <a:pt x="278" y="437"/>
                    <a:pt x="273" y="423"/>
                  </a:cubicBezTo>
                  <a:lnTo>
                    <a:pt x="257" y="375"/>
                  </a:lnTo>
                  <a:lnTo>
                    <a:pt x="345" y="423"/>
                  </a:lnTo>
                  <a:lnTo>
                    <a:pt x="329" y="427"/>
                  </a:lnTo>
                  <a:cubicBezTo>
                    <a:pt x="301" y="434"/>
                    <a:pt x="272" y="424"/>
                    <a:pt x="254" y="402"/>
                  </a:cubicBezTo>
                  <a:lnTo>
                    <a:pt x="238" y="382"/>
                  </a:lnTo>
                  <a:lnTo>
                    <a:pt x="348" y="388"/>
                  </a:lnTo>
                  <a:lnTo>
                    <a:pt x="336" y="400"/>
                  </a:lnTo>
                  <a:cubicBezTo>
                    <a:pt x="318" y="418"/>
                    <a:pt x="291" y="425"/>
                    <a:pt x="266" y="419"/>
                  </a:cubicBezTo>
                  <a:cubicBezTo>
                    <a:pt x="242" y="414"/>
                    <a:pt x="221" y="395"/>
                    <a:pt x="213" y="371"/>
                  </a:cubicBezTo>
                  <a:lnTo>
                    <a:pt x="197" y="323"/>
                  </a:lnTo>
                  <a:lnTo>
                    <a:pt x="334" y="333"/>
                  </a:lnTo>
                  <a:lnTo>
                    <a:pt x="318" y="365"/>
                  </a:lnTo>
                  <a:cubicBezTo>
                    <a:pt x="304" y="391"/>
                    <a:pt x="277" y="407"/>
                    <a:pt x="247" y="405"/>
                  </a:cubicBezTo>
                  <a:cubicBezTo>
                    <a:pt x="218" y="404"/>
                    <a:pt x="192" y="385"/>
                    <a:pt x="182" y="357"/>
                  </a:cubicBezTo>
                  <a:lnTo>
                    <a:pt x="169" y="321"/>
                  </a:lnTo>
                  <a:lnTo>
                    <a:pt x="153" y="289"/>
                  </a:lnTo>
                  <a:lnTo>
                    <a:pt x="219" y="329"/>
                  </a:lnTo>
                  <a:lnTo>
                    <a:pt x="203" y="329"/>
                  </a:lnTo>
                  <a:cubicBezTo>
                    <a:pt x="189" y="329"/>
                    <a:pt x="175" y="325"/>
                    <a:pt x="162" y="317"/>
                  </a:cubicBezTo>
                  <a:lnTo>
                    <a:pt x="150" y="309"/>
                  </a:lnTo>
                  <a:cubicBezTo>
                    <a:pt x="136" y="299"/>
                    <a:pt x="125" y="285"/>
                    <a:pt x="120" y="268"/>
                  </a:cubicBezTo>
                  <a:lnTo>
                    <a:pt x="104" y="212"/>
                  </a:lnTo>
                  <a:lnTo>
                    <a:pt x="123" y="244"/>
                  </a:lnTo>
                  <a:lnTo>
                    <a:pt x="107" y="228"/>
                  </a:lnTo>
                  <a:lnTo>
                    <a:pt x="115" y="235"/>
                  </a:lnTo>
                  <a:lnTo>
                    <a:pt x="99" y="223"/>
                  </a:lnTo>
                  <a:cubicBezTo>
                    <a:pt x="94" y="219"/>
                    <a:pt x="90" y="215"/>
                    <a:pt x="86" y="210"/>
                  </a:cubicBezTo>
                  <a:lnTo>
                    <a:pt x="70" y="190"/>
                  </a:lnTo>
                  <a:cubicBezTo>
                    <a:pt x="66" y="186"/>
                    <a:pt x="64" y="181"/>
                    <a:pt x="61" y="177"/>
                  </a:cubicBezTo>
                  <a:lnTo>
                    <a:pt x="45" y="145"/>
                  </a:lnTo>
                  <a:lnTo>
                    <a:pt x="52" y="156"/>
                  </a:lnTo>
                  <a:lnTo>
                    <a:pt x="40" y="140"/>
                  </a:lnTo>
                  <a:lnTo>
                    <a:pt x="55" y="155"/>
                  </a:lnTo>
                  <a:lnTo>
                    <a:pt x="39" y="143"/>
                  </a:lnTo>
                  <a:cubicBezTo>
                    <a:pt x="6" y="118"/>
                    <a:pt x="0" y="72"/>
                    <a:pt x="24" y="39"/>
                  </a:cubicBezTo>
                  <a:cubicBezTo>
                    <a:pt x="49" y="6"/>
                    <a:pt x="95" y="0"/>
                    <a:pt x="128" y="24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Rectangle 43"/>
            <p:cNvSpPr>
              <a:spLocks noChangeArrowheads="1"/>
            </p:cNvSpPr>
            <p:nvPr/>
          </p:nvSpPr>
          <p:spPr bwMode="auto">
            <a:xfrm>
              <a:off x="2988" y="2827"/>
              <a:ext cx="17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0</a:t>
              </a:r>
              <a:endParaRPr lang="en-US" altLang="en-US" sz="1800"/>
            </a:p>
          </p:txBody>
        </p:sp>
        <p:sp>
          <p:nvSpPr>
            <p:cNvPr id="107" name="Rectangle 44"/>
            <p:cNvSpPr>
              <a:spLocks noChangeArrowheads="1"/>
            </p:cNvSpPr>
            <p:nvPr/>
          </p:nvSpPr>
          <p:spPr bwMode="auto">
            <a:xfrm>
              <a:off x="2951" y="2548"/>
              <a:ext cx="52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400</a:t>
              </a:r>
              <a:endParaRPr lang="en-US" altLang="en-US" sz="1800"/>
            </a:p>
          </p:txBody>
        </p:sp>
        <p:sp>
          <p:nvSpPr>
            <p:cNvPr id="108" name="Rectangle 45"/>
            <p:cNvSpPr>
              <a:spLocks noChangeArrowheads="1"/>
            </p:cNvSpPr>
            <p:nvPr/>
          </p:nvSpPr>
          <p:spPr bwMode="auto">
            <a:xfrm>
              <a:off x="2951" y="2268"/>
              <a:ext cx="52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800</a:t>
              </a:r>
              <a:endParaRPr lang="en-US" altLang="en-US" sz="1800"/>
            </a:p>
          </p:txBody>
        </p:sp>
        <p:sp>
          <p:nvSpPr>
            <p:cNvPr id="109" name="Rectangle 46"/>
            <p:cNvSpPr>
              <a:spLocks noChangeArrowheads="1"/>
            </p:cNvSpPr>
            <p:nvPr/>
          </p:nvSpPr>
          <p:spPr bwMode="auto">
            <a:xfrm>
              <a:off x="2928" y="1989"/>
              <a:ext cx="6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1200</a:t>
              </a:r>
              <a:endParaRPr lang="en-US" altLang="en-US" sz="1800"/>
            </a:p>
          </p:txBody>
        </p:sp>
        <p:sp>
          <p:nvSpPr>
            <p:cNvPr id="110" name="Rectangle 47"/>
            <p:cNvSpPr>
              <a:spLocks noChangeArrowheads="1"/>
            </p:cNvSpPr>
            <p:nvPr/>
          </p:nvSpPr>
          <p:spPr bwMode="auto">
            <a:xfrm>
              <a:off x="2928" y="1709"/>
              <a:ext cx="6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1600</a:t>
              </a:r>
              <a:endParaRPr lang="en-US" altLang="en-US" sz="1800"/>
            </a:p>
          </p:txBody>
        </p:sp>
        <p:sp>
          <p:nvSpPr>
            <p:cNvPr id="111" name="Rectangle 48"/>
            <p:cNvSpPr>
              <a:spLocks noChangeArrowheads="1"/>
            </p:cNvSpPr>
            <p:nvPr/>
          </p:nvSpPr>
          <p:spPr bwMode="auto">
            <a:xfrm>
              <a:off x="2928" y="1430"/>
              <a:ext cx="6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2000</a:t>
              </a:r>
              <a:endParaRPr lang="en-US" altLang="en-US" sz="1800"/>
            </a:p>
          </p:txBody>
        </p:sp>
        <p:sp>
          <p:nvSpPr>
            <p:cNvPr id="112" name="Rectangle 49"/>
            <p:cNvSpPr>
              <a:spLocks noChangeArrowheads="1"/>
            </p:cNvSpPr>
            <p:nvPr/>
          </p:nvSpPr>
          <p:spPr bwMode="auto">
            <a:xfrm>
              <a:off x="2932" y="1149"/>
              <a:ext cx="6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2400</a:t>
              </a:r>
              <a:endParaRPr lang="en-US" altLang="en-US" sz="1800"/>
            </a:p>
          </p:txBody>
        </p:sp>
        <p:sp>
          <p:nvSpPr>
            <p:cNvPr id="113" name="Rectangle 50"/>
            <p:cNvSpPr>
              <a:spLocks noChangeArrowheads="1"/>
            </p:cNvSpPr>
            <p:nvPr/>
          </p:nvSpPr>
          <p:spPr bwMode="auto">
            <a:xfrm>
              <a:off x="3008" y="2875"/>
              <a:ext cx="6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0:00</a:t>
              </a:r>
              <a:endParaRPr lang="en-US" altLang="en-US" sz="1800"/>
            </a:p>
          </p:txBody>
        </p:sp>
        <p:sp>
          <p:nvSpPr>
            <p:cNvPr id="114" name="Rectangle 51"/>
            <p:cNvSpPr>
              <a:spLocks noChangeArrowheads="1"/>
            </p:cNvSpPr>
            <p:nvPr/>
          </p:nvSpPr>
          <p:spPr bwMode="auto">
            <a:xfrm>
              <a:off x="3232" y="2875"/>
              <a:ext cx="6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2:00</a:t>
              </a:r>
              <a:endParaRPr lang="en-US" altLang="en-US" sz="1800"/>
            </a:p>
          </p:txBody>
        </p:sp>
        <p:sp>
          <p:nvSpPr>
            <p:cNvPr id="115" name="Rectangle 52"/>
            <p:cNvSpPr>
              <a:spLocks noChangeArrowheads="1"/>
            </p:cNvSpPr>
            <p:nvPr/>
          </p:nvSpPr>
          <p:spPr bwMode="auto">
            <a:xfrm>
              <a:off x="3456" y="2875"/>
              <a:ext cx="6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4:00</a:t>
              </a:r>
              <a:endParaRPr lang="en-US" altLang="en-US" sz="1800"/>
            </a:p>
          </p:txBody>
        </p:sp>
        <p:sp>
          <p:nvSpPr>
            <p:cNvPr id="116" name="Rectangle 53"/>
            <p:cNvSpPr>
              <a:spLocks noChangeArrowheads="1"/>
            </p:cNvSpPr>
            <p:nvPr/>
          </p:nvSpPr>
          <p:spPr bwMode="auto">
            <a:xfrm>
              <a:off x="3681" y="2875"/>
              <a:ext cx="6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6:00</a:t>
              </a:r>
              <a:endParaRPr lang="en-US" altLang="en-US" sz="1800"/>
            </a:p>
          </p:txBody>
        </p:sp>
        <p:sp>
          <p:nvSpPr>
            <p:cNvPr id="117" name="Rectangle 54"/>
            <p:cNvSpPr>
              <a:spLocks noChangeArrowheads="1"/>
            </p:cNvSpPr>
            <p:nvPr/>
          </p:nvSpPr>
          <p:spPr bwMode="auto">
            <a:xfrm>
              <a:off x="3905" y="2875"/>
              <a:ext cx="6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8:00</a:t>
              </a:r>
              <a:endParaRPr lang="en-US" altLang="en-US" sz="1800"/>
            </a:p>
          </p:txBody>
        </p:sp>
        <p:sp>
          <p:nvSpPr>
            <p:cNvPr id="118" name="Rectangle 55"/>
            <p:cNvSpPr>
              <a:spLocks noChangeArrowheads="1"/>
            </p:cNvSpPr>
            <p:nvPr/>
          </p:nvSpPr>
          <p:spPr bwMode="auto">
            <a:xfrm>
              <a:off x="4120" y="2875"/>
              <a:ext cx="7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10:00</a:t>
              </a:r>
              <a:endParaRPr lang="en-US" altLang="en-US" sz="1800"/>
            </a:p>
          </p:txBody>
        </p:sp>
        <p:sp>
          <p:nvSpPr>
            <p:cNvPr id="119" name="Rectangle 56"/>
            <p:cNvSpPr>
              <a:spLocks noChangeArrowheads="1"/>
            </p:cNvSpPr>
            <p:nvPr/>
          </p:nvSpPr>
          <p:spPr bwMode="auto">
            <a:xfrm>
              <a:off x="4344" y="2875"/>
              <a:ext cx="7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12:00</a:t>
              </a:r>
              <a:endParaRPr lang="en-US" altLang="en-US" sz="1800"/>
            </a:p>
          </p:txBody>
        </p:sp>
        <p:sp>
          <p:nvSpPr>
            <p:cNvPr id="120" name="Rectangle 57"/>
            <p:cNvSpPr>
              <a:spLocks noChangeArrowheads="1"/>
            </p:cNvSpPr>
            <p:nvPr/>
          </p:nvSpPr>
          <p:spPr bwMode="auto">
            <a:xfrm>
              <a:off x="4569" y="2875"/>
              <a:ext cx="7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14:00</a:t>
              </a:r>
              <a:endParaRPr lang="en-US" altLang="en-US" sz="1800"/>
            </a:p>
          </p:txBody>
        </p:sp>
        <p:sp>
          <p:nvSpPr>
            <p:cNvPr id="121" name="Rectangle 58"/>
            <p:cNvSpPr>
              <a:spLocks noChangeArrowheads="1"/>
            </p:cNvSpPr>
            <p:nvPr/>
          </p:nvSpPr>
          <p:spPr bwMode="auto">
            <a:xfrm>
              <a:off x="4793" y="2875"/>
              <a:ext cx="7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16:00</a:t>
              </a:r>
              <a:endParaRPr lang="en-US" altLang="en-US" sz="1800"/>
            </a:p>
          </p:txBody>
        </p:sp>
        <p:sp>
          <p:nvSpPr>
            <p:cNvPr id="122" name="Rectangle 59"/>
            <p:cNvSpPr>
              <a:spLocks noChangeArrowheads="1"/>
            </p:cNvSpPr>
            <p:nvPr/>
          </p:nvSpPr>
          <p:spPr bwMode="auto">
            <a:xfrm>
              <a:off x="5017" y="2875"/>
              <a:ext cx="7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18:00</a:t>
              </a:r>
              <a:endParaRPr lang="en-US" altLang="en-US" sz="1800"/>
            </a:p>
          </p:txBody>
        </p:sp>
        <p:sp>
          <p:nvSpPr>
            <p:cNvPr id="123" name="Rectangle 60"/>
            <p:cNvSpPr>
              <a:spLocks noChangeArrowheads="1"/>
            </p:cNvSpPr>
            <p:nvPr/>
          </p:nvSpPr>
          <p:spPr bwMode="auto">
            <a:xfrm>
              <a:off x="5242" y="2875"/>
              <a:ext cx="7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20:00</a:t>
              </a:r>
              <a:endParaRPr lang="en-US" altLang="en-US" sz="1800"/>
            </a:p>
          </p:txBody>
        </p:sp>
        <p:sp>
          <p:nvSpPr>
            <p:cNvPr id="124" name="Rectangle 61"/>
            <p:cNvSpPr>
              <a:spLocks noChangeArrowheads="1"/>
            </p:cNvSpPr>
            <p:nvPr/>
          </p:nvSpPr>
          <p:spPr bwMode="auto">
            <a:xfrm>
              <a:off x="5466" y="2875"/>
              <a:ext cx="79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22:00</a:t>
              </a:r>
              <a:endParaRPr lang="en-US" altLang="en-US" sz="1800"/>
            </a:p>
          </p:txBody>
        </p:sp>
        <p:sp>
          <p:nvSpPr>
            <p:cNvPr id="125" name="Rectangle 62"/>
            <p:cNvSpPr>
              <a:spLocks noChangeArrowheads="1"/>
            </p:cNvSpPr>
            <p:nvPr/>
          </p:nvSpPr>
          <p:spPr bwMode="auto">
            <a:xfrm>
              <a:off x="2909" y="2239"/>
              <a:ext cx="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endParaRPr lang="en-US" altLang="en-US" sz="1800"/>
            </a:p>
          </p:txBody>
        </p:sp>
        <p:sp>
          <p:nvSpPr>
            <p:cNvPr id="126" name="Rectangle 63"/>
            <p:cNvSpPr>
              <a:spLocks noChangeArrowheads="1"/>
            </p:cNvSpPr>
            <p:nvPr/>
          </p:nvSpPr>
          <p:spPr bwMode="auto">
            <a:xfrm rot="16200000">
              <a:off x="2694" y="1978"/>
              <a:ext cx="372" cy="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700">
                  <a:solidFill>
                    <a:srgbClr val="595959"/>
                  </a:solidFill>
                  <a:latin typeface="Calibri" panose="020F0502020204030204" pitchFamily="34" charset="0"/>
                </a:rPr>
                <a:t>Traffic flow (vphpl)</a:t>
              </a:r>
              <a:endParaRPr lang="en-US" altLang="en-US" sz="1800"/>
            </a:p>
          </p:txBody>
        </p:sp>
        <p:sp>
          <p:nvSpPr>
            <p:cNvPr id="127" name="Freeform 64"/>
            <p:cNvSpPr>
              <a:spLocks/>
            </p:cNvSpPr>
            <p:nvPr/>
          </p:nvSpPr>
          <p:spPr bwMode="auto">
            <a:xfrm>
              <a:off x="4041" y="2979"/>
              <a:ext cx="81" cy="2"/>
            </a:xfrm>
            <a:custGeom>
              <a:avLst/>
              <a:gdLst>
                <a:gd name="T0" fmla="*/ 1 w 1312"/>
                <a:gd name="T1" fmla="*/ 0 h 32"/>
                <a:gd name="T2" fmla="*/ 80 w 1312"/>
                <a:gd name="T3" fmla="*/ 0 h 32"/>
                <a:gd name="T4" fmla="*/ 81 w 1312"/>
                <a:gd name="T5" fmla="*/ 1 h 32"/>
                <a:gd name="T6" fmla="*/ 80 w 1312"/>
                <a:gd name="T7" fmla="*/ 2 h 32"/>
                <a:gd name="T8" fmla="*/ 1 w 1312"/>
                <a:gd name="T9" fmla="*/ 2 h 32"/>
                <a:gd name="T10" fmla="*/ 0 w 1312"/>
                <a:gd name="T11" fmla="*/ 1 h 32"/>
                <a:gd name="T12" fmla="*/ 1 w 1312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12" h="32">
                  <a:moveTo>
                    <a:pt x="16" y="0"/>
                  </a:moveTo>
                  <a:lnTo>
                    <a:pt x="1296" y="0"/>
                  </a:lnTo>
                  <a:cubicBezTo>
                    <a:pt x="1305" y="0"/>
                    <a:pt x="1312" y="8"/>
                    <a:pt x="1312" y="16"/>
                  </a:cubicBezTo>
                  <a:cubicBezTo>
                    <a:pt x="1312" y="25"/>
                    <a:pt x="1305" y="32"/>
                    <a:pt x="1296" y="32"/>
                  </a:cubicBezTo>
                  <a:lnTo>
                    <a:pt x="16" y="32"/>
                  </a:lnTo>
                  <a:cubicBezTo>
                    <a:pt x="8" y="32"/>
                    <a:pt x="0" y="25"/>
                    <a:pt x="0" y="16"/>
                  </a:cubicBezTo>
                  <a:cubicBezTo>
                    <a:pt x="0" y="8"/>
                    <a:pt x="8" y="0"/>
                    <a:pt x="16" y="0"/>
                  </a:cubicBezTo>
                  <a:close/>
                </a:path>
              </a:pathLst>
            </a:custGeom>
            <a:solidFill>
              <a:srgbClr val="5B9BD5"/>
            </a:solidFill>
            <a:ln w="0" cap="flat">
              <a:solidFill>
                <a:srgbClr val="5B9BD5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Rectangle 65"/>
            <p:cNvSpPr>
              <a:spLocks noChangeArrowheads="1"/>
            </p:cNvSpPr>
            <p:nvPr/>
          </p:nvSpPr>
          <p:spPr bwMode="auto">
            <a:xfrm>
              <a:off x="4129" y="2956"/>
              <a:ext cx="126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1 minute</a:t>
              </a:r>
              <a:endParaRPr lang="en-US" altLang="en-US" sz="1800"/>
            </a:p>
          </p:txBody>
        </p:sp>
        <p:sp>
          <p:nvSpPr>
            <p:cNvPr id="129" name="Freeform 66"/>
            <p:cNvSpPr>
              <a:spLocks/>
            </p:cNvSpPr>
            <p:nvPr/>
          </p:nvSpPr>
          <p:spPr bwMode="auto">
            <a:xfrm>
              <a:off x="4417" y="2972"/>
              <a:ext cx="93" cy="14"/>
            </a:xfrm>
            <a:custGeom>
              <a:avLst/>
              <a:gdLst>
                <a:gd name="T0" fmla="*/ 7 w 1512"/>
                <a:gd name="T1" fmla="*/ 0 h 232"/>
                <a:gd name="T2" fmla="*/ 86 w 1512"/>
                <a:gd name="T3" fmla="*/ 0 h 232"/>
                <a:gd name="T4" fmla="*/ 93 w 1512"/>
                <a:gd name="T5" fmla="*/ 7 h 232"/>
                <a:gd name="T6" fmla="*/ 86 w 1512"/>
                <a:gd name="T7" fmla="*/ 14 h 232"/>
                <a:gd name="T8" fmla="*/ 7 w 1512"/>
                <a:gd name="T9" fmla="*/ 14 h 232"/>
                <a:gd name="T10" fmla="*/ 0 w 1512"/>
                <a:gd name="T11" fmla="*/ 7 h 232"/>
                <a:gd name="T12" fmla="*/ 7 w 1512"/>
                <a:gd name="T13" fmla="*/ 0 h 2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12" h="232">
                  <a:moveTo>
                    <a:pt x="116" y="0"/>
                  </a:moveTo>
                  <a:lnTo>
                    <a:pt x="1396" y="0"/>
                  </a:lnTo>
                  <a:cubicBezTo>
                    <a:pt x="1461" y="0"/>
                    <a:pt x="1512" y="52"/>
                    <a:pt x="1512" y="116"/>
                  </a:cubicBezTo>
                  <a:cubicBezTo>
                    <a:pt x="1512" y="181"/>
                    <a:pt x="1461" y="232"/>
                    <a:pt x="1396" y="232"/>
                  </a:cubicBezTo>
                  <a:lnTo>
                    <a:pt x="116" y="232"/>
                  </a:lnTo>
                  <a:cubicBezTo>
                    <a:pt x="52" y="232"/>
                    <a:pt x="0" y="181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lose/>
                </a:path>
              </a:pathLst>
            </a:custGeom>
            <a:solidFill>
              <a:srgbClr val="1F4E79"/>
            </a:solidFill>
            <a:ln w="0" cap="flat">
              <a:solidFill>
                <a:srgbClr val="1F4E79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Rectangle 67"/>
            <p:cNvSpPr>
              <a:spLocks noChangeArrowheads="1"/>
            </p:cNvSpPr>
            <p:nvPr/>
          </p:nvSpPr>
          <p:spPr bwMode="auto">
            <a:xfrm>
              <a:off x="4535" y="2956"/>
              <a:ext cx="213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ts val="2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6858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914400" indent="-228600">
                <a:spcBef>
                  <a:spcPts val="600"/>
                </a:spcBef>
                <a:buClr>
                  <a:srgbClr val="B2B2B2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143000" indent="-228600">
                <a:spcBef>
                  <a:spcPts val="6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16002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0574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>
                <a:spcBef>
                  <a:spcPct val="0"/>
                </a:spcBef>
                <a:buClrTx/>
                <a:buSzTx/>
                <a:buNone/>
              </a:pPr>
              <a:r>
                <a:rPr lang="en-US" altLang="en-US" sz="500">
                  <a:solidFill>
                    <a:srgbClr val="595959"/>
                  </a:solidFill>
                  <a:latin typeface="Calibri" panose="020F0502020204030204" pitchFamily="34" charset="0"/>
                </a:rPr>
                <a:t>Hourly average</a:t>
              </a:r>
              <a:endParaRPr lang="en-US" altLang="en-US" sz="1800"/>
            </a:p>
          </p:txBody>
        </p:sp>
        <p:sp>
          <p:nvSpPr>
            <p:cNvPr id="131" name="Rectangle 68"/>
            <p:cNvSpPr>
              <a:spLocks noChangeArrowheads="1"/>
            </p:cNvSpPr>
            <p:nvPr/>
          </p:nvSpPr>
          <p:spPr bwMode="auto">
            <a:xfrm>
              <a:off x="2819" y="1024"/>
              <a:ext cx="2776" cy="2015"/>
            </a:xfrm>
            <a:prstGeom prst="rect">
              <a:avLst/>
            </a:prstGeom>
            <a:noFill/>
            <a:ln w="4763">
              <a:solidFill>
                <a:srgbClr val="D9D9D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cxnSp>
        <p:nvCxnSpPr>
          <p:cNvPr id="132" name="Straight Arrow Connector 131"/>
          <p:cNvCxnSpPr/>
          <p:nvPr/>
        </p:nvCxnSpPr>
        <p:spPr>
          <a:xfrm flipH="1">
            <a:off x="7693025" y="2589213"/>
            <a:ext cx="584200" cy="0"/>
          </a:xfrm>
          <a:prstGeom prst="straightConnector1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H="1" flipV="1">
            <a:off x="7727950" y="3703639"/>
            <a:ext cx="554039" cy="1587"/>
          </a:xfrm>
          <a:prstGeom prst="straightConnector1">
            <a:avLst/>
          </a:prstGeom>
          <a:ln>
            <a:headEnd type="stealth"/>
            <a:tailEnd type="non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6731001" y="2449514"/>
            <a:ext cx="1084263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5"/>
                </a:solidFill>
              </a:rPr>
              <a:t>2,250 </a:t>
            </a:r>
            <a:r>
              <a:rPr lang="en-US" sz="1200" b="1" dirty="0" err="1">
                <a:solidFill>
                  <a:schemeClr val="accent5"/>
                </a:solidFill>
              </a:rPr>
              <a:t>vphpl</a:t>
            </a:r>
            <a:endParaRPr lang="en-US" sz="1200" b="1" dirty="0">
              <a:solidFill>
                <a:schemeClr val="accent5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775451" y="3575052"/>
            <a:ext cx="1084263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accent5"/>
                </a:solidFill>
              </a:rPr>
              <a:t>1,300 </a:t>
            </a:r>
            <a:r>
              <a:rPr lang="en-US" sz="1200" b="1" dirty="0" err="1">
                <a:solidFill>
                  <a:schemeClr val="accent5"/>
                </a:solidFill>
              </a:rPr>
              <a:t>vphpl</a:t>
            </a:r>
            <a:endParaRPr lang="en-US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575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6096000" cy="48006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300" b="0" dirty="0">
                <a:ea typeface="Verdana" panose="020B0604030504040204" pitchFamily="34" charset="0"/>
                <a:cs typeface="Verdana" panose="020B0604030504040204" pitchFamily="34" charset="0"/>
              </a:rPr>
              <a:t>Uncontrolled Freeways may achieve optimal flow rates for very short periods of time before breaking down.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300" b="0" dirty="0">
                <a:ea typeface="Verdana" panose="020B0604030504040204" pitchFamily="34" charset="0"/>
                <a:cs typeface="Verdana" panose="020B0604030504040204" pitchFamily="34" charset="0"/>
              </a:rPr>
              <a:t>CARM  maintains flow rates at near optimal levels continuously.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Coordinated ramp metering controls the amount of traffic entering the freeway to prevent breakdown.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defRPr/>
            </a:pPr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ATM elements can help further fine tune traffic flows, especially during incidents.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  <a:defRPr/>
            </a:pPr>
            <a:endParaRPr lang="en-US" sz="1867" dirty="0"/>
          </a:p>
          <a:p>
            <a:pPr marL="0" indent="0">
              <a:lnSpc>
                <a:spcPct val="120000"/>
              </a:lnSpc>
              <a:buNone/>
              <a:defRPr/>
            </a:pPr>
            <a:endParaRPr lang="en-US" sz="1867" dirty="0"/>
          </a:p>
          <a:p>
            <a:endParaRPr lang="en-US" sz="2133" dirty="0"/>
          </a:p>
          <a:p>
            <a:pPr lvl="1"/>
            <a:endParaRPr lang="en-US" sz="2667" dirty="0"/>
          </a:p>
          <a:p>
            <a:pPr lvl="1"/>
            <a:endParaRPr lang="en-US" sz="2667" dirty="0"/>
          </a:p>
          <a:p>
            <a:pPr lvl="1"/>
            <a:endParaRPr lang="en-US" sz="2667" dirty="0"/>
          </a:p>
          <a:p>
            <a:pPr lvl="1"/>
            <a:endParaRPr lang="en-US" sz="2667" dirty="0"/>
          </a:p>
          <a:p>
            <a:endParaRPr lang="en-US" sz="3200" dirty="0"/>
          </a:p>
          <a:p>
            <a:pPr lvl="1"/>
            <a:endParaRPr lang="en-US" sz="2667" dirty="0"/>
          </a:p>
          <a:p>
            <a:pPr lvl="1"/>
            <a:endParaRPr lang="en-US" sz="2667" dirty="0"/>
          </a:p>
        </p:txBody>
      </p:sp>
      <p:pic>
        <p:nvPicPr>
          <p:cNvPr id="50180" name="Picture 8" descr="spaceb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448800" y="3831617"/>
            <a:ext cx="914400" cy="206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F51A85-26A4-4B3A-9536-84AB53E306DD}"/>
              </a:ext>
            </a:extLst>
          </p:cNvPr>
          <p:cNvGrpSpPr/>
          <p:nvPr/>
        </p:nvGrpSpPr>
        <p:grpSpPr>
          <a:xfrm>
            <a:off x="7430913" y="1156146"/>
            <a:ext cx="3735738" cy="5068655"/>
            <a:chOff x="7416801" y="1644519"/>
            <a:chExt cx="3735738" cy="506865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56980" y="1644519"/>
              <a:ext cx="3560760" cy="23559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56981" y="4168659"/>
              <a:ext cx="3517420" cy="21867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9287157" y="3327400"/>
              <a:ext cx="1865382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Uncontrolled Freeway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07918" y="5683382"/>
              <a:ext cx="1584793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Managed Freeway</a:t>
              </a:r>
            </a:p>
          </p:txBody>
        </p:sp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7416801" y="6415720"/>
              <a:ext cx="1406539" cy="297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333" dirty="0">
                  <a:latin typeface="+mn-lt"/>
                  <a:ea typeface="+mn-ea"/>
                </a:rPr>
                <a:t>Source:  </a:t>
              </a:r>
              <a:r>
                <a:rPr lang="en-US" sz="1333" dirty="0" err="1">
                  <a:latin typeface="+mn-lt"/>
                  <a:ea typeface="+mn-ea"/>
                </a:rPr>
                <a:t>VicRoads</a:t>
              </a:r>
              <a:endParaRPr lang="en-US" sz="1333" dirty="0">
                <a:latin typeface="+mn-lt"/>
                <a:ea typeface="+mn-ea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614364" y="19097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B433A"/>
                </a:solidFill>
                <a:latin typeface="Verdan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3000" dirty="0">
                <a:ea typeface="Verdana" panose="020B0604030504040204" pitchFamily="34" charset="0"/>
                <a:cs typeface="Verdana" panose="020B0604030504040204" pitchFamily="34" charset="0"/>
              </a:rPr>
              <a:t>CARM Works to Maintain Stable Flow to Maximize Vehicle Throughput</a:t>
            </a:r>
          </a:p>
        </p:txBody>
      </p:sp>
    </p:spTree>
    <p:extLst>
      <p:ext uri="{BB962C8B-B14F-4D97-AF65-F5344CB8AC3E}">
        <p14:creationId xmlns:p14="http://schemas.microsoft.com/office/powerpoint/2010/main" val="356868941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8" descr="spaceb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448800" y="3831617"/>
            <a:ext cx="914400" cy="206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…….and we’ve seen it to the South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t="3295" r="13804" b="3332"/>
          <a:stretch/>
        </p:blipFill>
        <p:spPr bwMode="auto">
          <a:xfrm>
            <a:off x="2336801" y="1498600"/>
            <a:ext cx="7271343" cy="479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69506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2018</Year>
    <Day xmlns="b47a5aad-adfb-4dac-9d3f-47090e67d565">Wednesday</Day>
    <Speakers xmlns="b47a5aad-adfb-4dac-9d3f-47090e67d565">Chris Barrow</Speakers>
    <Section xmlns="b47a5aad-adfb-4dac-9d3f-47090e67d565">Planning</Section>
  </documentManagement>
</p:properties>
</file>

<file path=customXml/itemProps1.xml><?xml version="1.0" encoding="utf-8"?>
<ds:datastoreItem xmlns:ds="http://schemas.openxmlformats.org/officeDocument/2006/customXml" ds:itemID="{D2994494-6013-4B03-85FC-441B16EDF000}"/>
</file>

<file path=customXml/itemProps2.xml><?xml version="1.0" encoding="utf-8"?>
<ds:datastoreItem xmlns:ds="http://schemas.openxmlformats.org/officeDocument/2006/customXml" ds:itemID="{9690BB75-70E2-4D51-B6EB-AF50195C799F}"/>
</file>

<file path=customXml/itemProps3.xml><?xml version="1.0" encoding="utf-8"?>
<ds:datastoreItem xmlns:ds="http://schemas.openxmlformats.org/officeDocument/2006/customXml" ds:itemID="{CF76C72E-78BB-475F-9797-D40A59311619}"/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862</Words>
  <Application>Microsoft Office PowerPoint</Application>
  <PresentationFormat>Widescreen</PresentationFormat>
  <Paragraphs>193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ＭＳ Ｐゴシック</vt:lpstr>
      <vt:lpstr>Arial</vt:lpstr>
      <vt:lpstr>Calibri</vt:lpstr>
      <vt:lpstr>Calibri Light</vt:lpstr>
      <vt:lpstr>Century Gothic</vt:lpstr>
      <vt:lpstr>Georgia</vt:lpstr>
      <vt:lpstr>Montserrat</vt:lpstr>
      <vt:lpstr>Segoe UI</vt:lpstr>
      <vt:lpstr>Segoe UI Black</vt:lpstr>
      <vt:lpstr>Segoe UI Semibold</vt:lpstr>
      <vt:lpstr>Segoe UI Semilight</vt:lpstr>
      <vt:lpstr>Symbol</vt:lpstr>
      <vt:lpstr>Verdana</vt:lpstr>
      <vt:lpstr>Wingdings</vt:lpstr>
      <vt:lpstr>Office Theme</vt:lpstr>
      <vt:lpstr>Maximizing Transportation Investments with Technology</vt:lpstr>
      <vt:lpstr>AGENDA</vt:lpstr>
      <vt:lpstr>What’s the Issue?</vt:lpstr>
      <vt:lpstr>The key is controlling demand during peaks</vt:lpstr>
      <vt:lpstr>The solution will require an Integrated, Interconnected Process</vt:lpstr>
      <vt:lpstr>Coordinated-Adaptive Ramp Metering (CARM)</vt:lpstr>
      <vt:lpstr>CARM Focuses on Maintaining Stable Flow and Maximizing Vehicle Throughput</vt:lpstr>
      <vt:lpstr>PowerPoint Presentation</vt:lpstr>
      <vt:lpstr>…….and we’ve seen it to the South</vt:lpstr>
      <vt:lpstr>PowerPoint Presentation</vt:lpstr>
      <vt:lpstr>Connected / Automated Vehicles  Premier Provider of Leading-Edge Services</vt:lpstr>
      <vt:lpstr>Long Term Changes from Vehicle Automation</vt:lpstr>
      <vt:lpstr>Managed Lanes    25+ Years of Success in the US</vt:lpstr>
      <vt:lpstr>PowerPoint Presentation</vt:lpstr>
      <vt:lpstr>PowerPoint Presentation</vt:lpstr>
      <vt:lpstr>PowerPoint Presentation</vt:lpstr>
      <vt:lpstr>PowerPoint Presentation</vt:lpstr>
      <vt:lpstr>Design</vt:lpstr>
      <vt:lpstr>Transit</vt:lpstr>
      <vt:lpstr>PowerPoint Presentation</vt:lpstr>
      <vt:lpstr>I-25 North Express Lanes Results:  Comparing 2014 to 2017 </vt:lpstr>
      <vt:lpstr>Road Usage Charging  Full Solution Feasibility and Pilot System Development</vt:lpstr>
      <vt:lpstr>CDOT RUC Phase 2 Pilot</vt:lpstr>
      <vt:lpstr>Change is as Institutional as it is Technical</vt:lpstr>
      <vt:lpstr>Christopher Swenson, PE SE Managed Lanes Director chris.swenson@wsp.com 770-847-0525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Operations Advisory Services to Support Strategic Needs of E-470 PHA</dc:title>
  <dc:creator>David Ungemah</dc:creator>
  <cp:lastModifiedBy>Design</cp:lastModifiedBy>
  <cp:revision>41</cp:revision>
  <dcterms:created xsi:type="dcterms:W3CDTF">2018-08-20T03:26:33Z</dcterms:created>
  <dcterms:modified xsi:type="dcterms:W3CDTF">2018-09-05T13:51:10Z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